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6" r:id="rId4"/>
    <p:sldId id="268" r:id="rId5"/>
    <p:sldId id="263" r:id="rId6"/>
    <p:sldId id="267" r:id="rId7"/>
    <p:sldId id="257" r:id="rId8"/>
    <p:sldId id="285" r:id="rId9"/>
    <p:sldId id="260" r:id="rId10"/>
    <p:sldId id="286" r:id="rId11"/>
    <p:sldId id="287" r:id="rId12"/>
    <p:sldId id="270" r:id="rId13"/>
    <p:sldId id="288" r:id="rId14"/>
    <p:sldId id="289" r:id="rId15"/>
    <p:sldId id="272" r:id="rId16"/>
    <p:sldId id="271" r:id="rId17"/>
    <p:sldId id="29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263"/>
    <a:srgbClr val="7CD3B8"/>
    <a:srgbClr val="62AFBD"/>
    <a:srgbClr val="98C83D"/>
    <a:srgbClr val="CC3300"/>
    <a:srgbClr val="CC0099"/>
    <a:srgbClr val="CDBC29"/>
    <a:srgbClr val="DED256"/>
    <a:srgbClr val="990033"/>
    <a:srgbClr val="DED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1931" autoAdjust="0"/>
  </p:normalViewPr>
  <p:slideViewPr>
    <p:cSldViewPr>
      <p:cViewPr varScale="1">
        <p:scale>
          <a:sx n="114" d="100"/>
          <a:sy n="114" d="100"/>
        </p:scale>
        <p:origin x="15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CC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4729600"/>
        <c:axId val="124777216"/>
      </c:barChart>
      <c:catAx>
        <c:axId val="1247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4777216"/>
        <c:crosses val="autoZero"/>
        <c:auto val="1"/>
        <c:lblAlgn val="ctr"/>
        <c:lblOffset val="100"/>
        <c:noMultiLvlLbl val="0"/>
      </c:catAx>
      <c:valAx>
        <c:axId val="12477721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472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CC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950617283950615E-2"/>
          <c:y val="0.25742647024237891"/>
          <c:w val="0.9320987654320988"/>
          <c:h val="0.53319775071613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90000">
                  <a:schemeClr val="accent2">
                    <a:shade val="100000"/>
                    <a:satMod val="105000"/>
                  </a:schemeClr>
                </a:gs>
                <a:gs pos="100000">
                  <a:schemeClr val="accent2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brightRoom" dir="t"/>
            </a:scene3d>
            <a:sp3d prstMaterial="flat">
              <a:bevelT w="63500" h="152400" prst="softRound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63500" h="1524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C9-4767-8031-B257CFD2BF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EC9-4767-8031-B257CFD2BF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C9-4767-8031-B257CFD2BF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EC9-4767-8031-B257CFD2BF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216130.3</c:v>
                </c:pt>
                <c:pt idx="1">
                  <c:v>206303.4</c:v>
                </c:pt>
                <c:pt idx="2">
                  <c:v>81514.5</c:v>
                </c:pt>
                <c:pt idx="3">
                  <c:v>49602.7</c:v>
                </c:pt>
                <c:pt idx="4">
                  <c:v>70999.199999999997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C9-4767-8031-B257CFD2BF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66080"/>
        <c:axId val="10990720"/>
      </c:barChart>
      <c:catAx>
        <c:axId val="95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0990720"/>
        <c:crosses val="autoZero"/>
        <c:auto val="1"/>
        <c:lblAlgn val="ctr"/>
        <c:lblOffset val="100"/>
        <c:noMultiLvlLbl val="0"/>
      </c:catAx>
      <c:valAx>
        <c:axId val="109907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56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brightRoom" dir="t"/>
            </a:scene3d>
            <a:sp3d prstMaterial="flat">
              <a:bevelT w="63500" h="152400" prst="softRound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rightRoom" dir="t"/>
              </a:scene3d>
              <a:sp3d prstMaterial="flat">
                <a:bevelT w="63500" h="1524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D6-4BBB-816C-2D86DB345C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D6-4BBB-816C-2D86DB345C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ED6-4BBB-816C-2D86DB345CC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ED6-4BBB-816C-2D86DB345C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ED6-4BBB-816C-2D86DB345CC3}"/>
                </c:ext>
              </c:extLst>
            </c:dLbl>
            <c:dLbl>
              <c:idx val="1"/>
              <c:layout>
                <c:manualLayout>
                  <c:x val="8.6461115236735973E-3"/>
                  <c:y val="1.4934078390976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33026484877751"/>
                      <c:h val="0.18533191283201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D6-4BBB-816C-2D86DB345CC3}"/>
                </c:ext>
              </c:extLst>
            </c:dLbl>
            <c:dLbl>
              <c:idx val="2"/>
              <c:layout>
                <c:manualLayout>
                  <c:x val="-6.9168892189388782E-3"/>
                  <c:y val="-4.480223517292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6-4BBB-816C-2D86DB345CC3}"/>
                </c:ext>
              </c:extLst>
            </c:dLbl>
            <c:dLbl>
              <c:idx val="4"/>
              <c:layout>
                <c:manualLayout>
                  <c:x val="1.0375333828408318E-2"/>
                  <c:y val="-5.9736313563906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58-4FBA-8893-F47F79689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#,##0.0;[Red]#,##0.0</c:formatCode>
                <c:ptCount val="5"/>
                <c:pt idx="0" formatCode="#,##0.0">
                  <c:v>221308.4</c:v>
                </c:pt>
                <c:pt idx="1">
                  <c:v>209783.4</c:v>
                </c:pt>
                <c:pt idx="2" formatCode="#,##0.0">
                  <c:v>76569.600000000006</c:v>
                </c:pt>
                <c:pt idx="3" formatCode="#,##0.0">
                  <c:v>54547.6</c:v>
                </c:pt>
                <c:pt idx="4" formatCode="#,##0.0">
                  <c:v>70999.199999999997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D6-4BBB-816C-2D86DB345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72352"/>
        <c:axId val="9573888"/>
      </c:barChart>
      <c:catAx>
        <c:axId val="95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9573888"/>
        <c:crosses val="autoZero"/>
        <c:auto val="1"/>
        <c:lblAlgn val="ctr"/>
        <c:lblOffset val="100"/>
        <c:noMultiLvlLbl val="0"/>
      </c:catAx>
      <c:valAx>
        <c:axId val="95738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5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37857.199999999997</c:v>
                </c:pt>
                <c:pt idx="1">
                  <c:v>45598.400000000001</c:v>
                </c:pt>
                <c:pt idx="2">
                  <c:v>45932.800000000003</c:v>
                </c:pt>
                <c:pt idx="3">
                  <c:v>48409.9</c:v>
                </c:pt>
                <c:pt idx="4">
                  <c:v>64838.5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4-4E41-955B-A4AFF5B88A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3"/>
              <c:layout>
                <c:manualLayout>
                  <c:x val="-7.1260320121558415E-3"/>
                  <c:y val="1.03788696021705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A-4AD1-8A6B-A8342917CD19}"/>
                </c:ext>
              </c:extLst>
            </c:dLbl>
            <c:dLbl>
              <c:idx val="4"/>
              <c:layout>
                <c:manualLayout>
                  <c:x val="-7.1260320121557764E-3"/>
                  <c:y val="1.55683044032558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6A-4AD1-8A6B-A8342917C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13691.6</c:v>
                </c:pt>
                <c:pt idx="1">
                  <c:v>23490.5</c:v>
                </c:pt>
                <c:pt idx="2">
                  <c:v>5750</c:v>
                </c:pt>
                <c:pt idx="3">
                  <c:v>5750</c:v>
                </c:pt>
                <c:pt idx="4">
                  <c:v>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4-4E41-955B-A4AFF5B88A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3"/>
              <c:layout>
                <c:manualLayout>
                  <c:x val="-1.7636929230086193E-3"/>
                  <c:y val="-2.0798629084121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A-4AD1-8A6B-A8342917CD19}"/>
                </c:ext>
              </c:extLst>
            </c:dLbl>
            <c:dLbl>
              <c:idx val="4"/>
              <c:layout>
                <c:manualLayout>
                  <c:x val="3.5273858460171093E-3"/>
                  <c:y val="-2.15181752803112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A-4AD1-8A6B-A8342917C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169759.6</c:v>
                </c:pt>
                <c:pt idx="1">
                  <c:v>140694.5</c:v>
                </c:pt>
                <c:pt idx="2">
                  <c:v>24886.799999999999</c:v>
                </c:pt>
                <c:pt idx="3">
                  <c:v>387.7</c:v>
                </c:pt>
                <c:pt idx="4">
                  <c:v>410.7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4-4E41-955B-A4AFF5B88A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9242752"/>
        <c:axId val="249244288"/>
      </c:barChart>
      <c:catAx>
        <c:axId val="2492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49244288"/>
        <c:crosses val="autoZero"/>
        <c:auto val="1"/>
        <c:lblAlgn val="ctr"/>
        <c:lblOffset val="100"/>
        <c:noMultiLvlLbl val="0"/>
      </c:catAx>
      <c:valAx>
        <c:axId val="249244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92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5416662052714"/>
          <c:y val="5.019485087781704E-2"/>
          <c:w val="0.61915292262512489"/>
          <c:h val="0.6500596310876077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8.5</c:v>
                </c:pt>
                <c:pt idx="1">
                  <c:v>7.4</c:v>
                </c:pt>
                <c:pt idx="2">
                  <c:v>16.5</c:v>
                </c:pt>
                <c:pt idx="3">
                  <c:v>16.5</c:v>
                </c:pt>
                <c:pt idx="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0-4835-AD1A-A17603432D0B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9717.2000000000007</c:v>
                </c:pt>
                <c:pt idx="1">
                  <c:v>7800</c:v>
                </c:pt>
                <c:pt idx="2">
                  <c:v>6517</c:v>
                </c:pt>
                <c:pt idx="3">
                  <c:v>6638</c:v>
                </c:pt>
                <c:pt idx="4">
                  <c:v>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0-4835-AD1A-A17603432D0B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1030.4000000000001</c:v>
                </c:pt>
                <c:pt idx="1">
                  <c:v>1000</c:v>
                </c:pt>
                <c:pt idx="2">
                  <c:v>1100</c:v>
                </c:pt>
                <c:pt idx="3">
                  <c:v>1210</c:v>
                </c:pt>
                <c:pt idx="4">
                  <c:v>1331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0-4835-AD1A-A17603432D0B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4731</c:v>
                </c:pt>
                <c:pt idx="1">
                  <c:v>3380</c:v>
                </c:pt>
                <c:pt idx="2">
                  <c:v>3550</c:v>
                </c:pt>
                <c:pt idx="3">
                  <c:v>3727</c:v>
                </c:pt>
                <c:pt idx="4">
                  <c:v>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A0-4835-AD1A-A17603432D0B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Доход от уплаты акцизов на дизельное топливо, моторные масла, автобензин и прямогонный бензин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0</c:v>
                </c:pt>
                <c:pt idx="1">
                  <c:v>8900</c:v>
                </c:pt>
                <c:pt idx="2">
                  <c:v>8767.6</c:v>
                </c:pt>
                <c:pt idx="3">
                  <c:v>9277.7999999999993</c:v>
                </c:pt>
                <c:pt idx="4">
                  <c:v>9612.7000000000007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A0-4835-AD1A-A17603432D0B}"/>
            </c:ext>
          </c:extLst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22370.1</c:v>
                </c:pt>
                <c:pt idx="1">
                  <c:v>24511</c:v>
                </c:pt>
                <c:pt idx="2">
                  <c:v>25981.7</c:v>
                </c:pt>
                <c:pt idx="3">
                  <c:v>27540.6</c:v>
                </c:pt>
                <c:pt idx="4">
                  <c:v>29193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A0-4835-AD1A-A17603432D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8925568"/>
        <c:axId val="248915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2A0-4835-AD1A-A17603432D0B}"/>
                  </c:ext>
                </c:extLst>
              </c15:ser>
            </c15:filteredBarSeries>
          </c:ext>
        </c:extLst>
      </c:barChart>
      <c:catAx>
        <c:axId val="24892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915072"/>
        <c:crosses val="autoZero"/>
        <c:auto val="1"/>
        <c:lblAlgn val="ctr"/>
        <c:lblOffset val="100"/>
        <c:noMultiLvlLbl val="0"/>
      </c:catAx>
      <c:valAx>
        <c:axId val="2489150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48925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81791338582672E-2"/>
          <c:y val="9.6875000000000003E-2"/>
          <c:w val="0.51582906824146979"/>
          <c:h val="0.79374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Lbls>
            <c:dLbl>
              <c:idx val="1"/>
              <c:layout>
                <c:manualLayout>
                  <c:x val="-1.3561371968771205E-2"/>
                  <c:y val="-2.60735728346456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5B-4B2A-B503-33A46573A48E}"/>
                </c:ext>
              </c:extLst>
            </c:dLbl>
            <c:dLbl>
              <c:idx val="2"/>
              <c:layout>
                <c:manualLayout>
                  <c:x val="-1.0256941147953199E-2"/>
                  <c:y val="2.49406988188976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5B-4B2A-B503-33A46573A48E}"/>
                </c:ext>
              </c:extLst>
            </c:dLbl>
            <c:dLbl>
              <c:idx val="5"/>
              <c:layout>
                <c:manualLayout>
                  <c:x val="0.10750686792376604"/>
                  <c:y val="-2.70792322834645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B-4B2A-B503-33A46573A48E}"/>
                </c:ext>
              </c:extLst>
            </c:dLbl>
            <c:dLbl>
              <c:idx val="6"/>
              <c:layout>
                <c:manualLayout>
                  <c:x val="-1.5422844431426811E-2"/>
                  <c:y val="1.4522145669291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B-4B2A-B503-33A46573A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Общегосударствен-ные вопросы, 19,2%</c:v>
                </c:pt>
                <c:pt idx="1">
                  <c:v>Национальная оборона, 0%</c:v>
                </c:pt>
                <c:pt idx="2">
                  <c:v>Национальная безопасность и правоохранительная деятельность, 0,2%</c:v>
                </c:pt>
                <c:pt idx="3">
                  <c:v>Национальная экономика, 34,4%</c:v>
                </c:pt>
                <c:pt idx="4">
                  <c:v>Жилищно-коммунальное хозяйство, 14,4%</c:v>
                </c:pt>
                <c:pt idx="5">
                  <c:v>Культура, кинематография, 25,8%</c:v>
                </c:pt>
                <c:pt idx="6">
                  <c:v>Социальная политика, 0,3%</c:v>
                </c:pt>
                <c:pt idx="7">
                  <c:v>Физическая культура и спорт, 5,1%</c:v>
                </c:pt>
                <c:pt idx="8">
                  <c:v>Обслуживание государственного и муниципального долга, 0,6%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0.192</c:v>
                </c:pt>
                <c:pt idx="1">
                  <c:v>0</c:v>
                </c:pt>
                <c:pt idx="2">
                  <c:v>2E-3</c:v>
                </c:pt>
                <c:pt idx="3">
                  <c:v>0.34399999999999997</c:v>
                </c:pt>
                <c:pt idx="4">
                  <c:v>0.14399999999999999</c:v>
                </c:pt>
                <c:pt idx="5">
                  <c:v>0.25800000000000001</c:v>
                </c:pt>
                <c:pt idx="6">
                  <c:v>3.0000000000000001E-3</c:v>
                </c:pt>
                <c:pt idx="7">
                  <c:v>5.0999999999999997E-2</c:v>
                </c:pt>
                <c:pt idx="8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5B-4B2A-B503-33A46573A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40753047641171"/>
          <c:y val="5.3918061023622045E-2"/>
          <c:w val="0.39959246952358829"/>
          <c:h val="0.93903887795275587"/>
        </c:manualLayout>
      </c:layout>
      <c:overlay val="0"/>
      <c:txPr>
        <a:bodyPr/>
        <a:lstStyle/>
        <a:p>
          <a:pPr>
            <a:defRPr sz="11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Bookman Old Style" pitchFamily="18" charset="0"/>
            </a:rPr>
            <a:t>1 уровень</a:t>
          </a: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Bookman Old Style" pitchFamily="18" charset="0"/>
            </a:rPr>
            <a:t>2 уровень</a:t>
          </a: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Bookman Old Style" pitchFamily="18" charset="0"/>
            </a:rPr>
            <a:t>3 уровень</a:t>
          </a: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</dgm:pt>
    <dgm:pt modelId="{4E8042F2-28B7-4167-876A-9985A47A33E3}" type="pres">
      <dgm:prSet presAssocID="{3903BEEA-E4FA-4039-B9D9-1EC3024DAD8F}" presName="connTx" presStyleLbl="parChTrans1D2" presStyleIdx="0" presStyleCnt="1"/>
      <dgm:spPr/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</dgm:pt>
    <dgm:pt modelId="{1E25960C-A179-4C61-9750-EC8595808931}" type="pres">
      <dgm:prSet presAssocID="{95131334-62B5-4E0B-A994-A75D839DC1FD}" presName="connTx" presStyleLbl="parChTrans1D3" presStyleIdx="0" presStyleCnt="1"/>
      <dgm:spPr/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</dgm:pt>
    <dgm:pt modelId="{70738FF7-862B-46EE-9DBF-62D3ED83C934}" type="pres">
      <dgm:prSet presAssocID="{1E502D33-C788-4A57-914F-9946F75EE88D}" presName="connTx" presStyleLbl="parChTrans1D4" presStyleIdx="0" presStyleCnt="5"/>
      <dgm:spPr/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</dgm:pt>
    <dgm:pt modelId="{9D7F3FBE-2760-4E9B-9A5A-C8BFD362F42E}" type="pres">
      <dgm:prSet presAssocID="{05DC9FA5-F3B3-42A1-81AE-54EB11A41477}" presName="connTx" presStyleLbl="parChTrans1D4" presStyleIdx="1" presStyleCnt="5"/>
      <dgm:spPr/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</dgm:pt>
    <dgm:pt modelId="{0A867C57-E5C7-4A86-94F0-9FFE0201BCB3}" type="pres">
      <dgm:prSet presAssocID="{F5E67456-C4D6-4F93-8D33-16567C5BF585}" presName="connTx" presStyleLbl="parChTrans1D4" presStyleIdx="2" presStyleCnt="5"/>
      <dgm:spPr/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</dgm:pt>
    <dgm:pt modelId="{8CFB303F-0F28-4226-8C88-68947BEB3E23}" type="pres">
      <dgm:prSet presAssocID="{7E248A81-8ED4-4D0C-AE02-E004956AE864}" presName="connTx" presStyleLbl="parChTrans1D4" presStyleIdx="3" presStyleCnt="5"/>
      <dgm:spPr/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</dgm:pt>
    <dgm:pt modelId="{E9C4DBCD-4A19-4B40-87B3-285D596788AB}" type="pres">
      <dgm:prSet presAssocID="{628FC6D3-9510-4FCD-808F-0FEB9A82A5B7}" presName="connTx" presStyleLbl="parChTrans1D4" presStyleIdx="4" presStyleCnt="5"/>
      <dgm:spPr/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2FA98801-4CCA-43AB-B980-1B78938A69A0}" type="presOf" srcId="{562D674A-B0EB-4A30-866E-1C7224FA9C94}" destId="{149AE0F6-F143-4134-85E6-F9DA5B3BCE56}" srcOrd="0" destOrd="0" presId="urn:microsoft.com/office/officeart/2005/8/layout/hierarchy5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4E6B840A-CB90-4D9B-8869-E22F3E982E91}" type="presOf" srcId="{7E248A81-8ED4-4D0C-AE02-E004956AE864}" destId="{8CFB303F-0F28-4226-8C88-68947BEB3E23}" srcOrd="1" destOrd="0" presId="urn:microsoft.com/office/officeart/2005/8/layout/hierarchy5"/>
    <dgm:cxn modelId="{0A1ED10D-8C48-4EC7-96B3-D406F6E289D4}" type="presOf" srcId="{9F78FF1E-1CDA-4634-BB25-4E3850E2572F}" destId="{CE054C0E-17AB-4625-8C81-FB9C031DD4EE}" srcOrd="0" destOrd="0" presId="urn:microsoft.com/office/officeart/2005/8/layout/hierarchy5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08F79215-A0FC-4D25-BE10-D44FB8549F29}" type="presOf" srcId="{B40DB4A9-C82E-4C71-B073-F293B9416DE7}" destId="{5008A636-0F16-4041-A1B9-B5D1717D789C}" srcOrd="0" destOrd="0" presId="urn:microsoft.com/office/officeart/2005/8/layout/hierarchy5"/>
    <dgm:cxn modelId="{8D116618-661B-43CE-998A-A399A90CC156}" type="presOf" srcId="{1E502D33-C788-4A57-914F-9946F75EE88D}" destId="{70738FF7-862B-46EE-9DBF-62D3ED83C934}" srcOrd="1" destOrd="0" presId="urn:microsoft.com/office/officeart/2005/8/layout/hierarchy5"/>
    <dgm:cxn modelId="{63F8E139-1191-4CA2-BBA8-CA54A652FB8F}" type="presOf" srcId="{3903BEEA-E4FA-4039-B9D9-1EC3024DAD8F}" destId="{4E8042F2-28B7-4167-876A-9985A47A33E3}" srcOrd="1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7BBB585E-DB6C-43AD-86F3-2D70688872AB}" type="presOf" srcId="{EC155DF0-5F36-45B8-BC95-124592B54B32}" destId="{FBFC39E7-4DC2-45C1-9FB6-83C38A6EAF69}" srcOrd="0" destOrd="0" presId="urn:microsoft.com/office/officeart/2005/8/layout/hierarchy5"/>
    <dgm:cxn modelId="{1F49935F-DE04-4CC6-B114-77D3AEFE085D}" type="presOf" srcId="{0FBD4510-5447-4075-B0AC-AD23C8281679}" destId="{020F7B33-C5A6-46ED-8798-AD6A665C8DAC}" srcOrd="0" destOrd="0" presId="urn:microsoft.com/office/officeart/2005/8/layout/hierarchy5"/>
    <dgm:cxn modelId="{8FA51B41-EC6F-40F8-81FE-2D57990C3A1B}" type="presOf" srcId="{B1D991E6-7473-4214-A66D-A8D815FE809D}" destId="{23114B95-3A8B-49D3-8626-6493DBE3D385}" srcOrd="0" destOrd="0" presId="urn:microsoft.com/office/officeart/2005/8/layout/hierarchy5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E0A69164-6454-4EA9-A278-368B2E5504EC}" type="presOf" srcId="{386EEE1A-B2D4-4FDA-8F72-DC39C50FD7F2}" destId="{5186D76D-1A2C-493E-9DBD-D2E81ADDD2BF}" srcOrd="0" destOrd="0" presId="urn:microsoft.com/office/officeart/2005/8/layout/hierarchy5"/>
    <dgm:cxn modelId="{FBF9C869-75BB-4BCD-958E-B9529E974AE7}" type="presOf" srcId="{05DC9FA5-F3B3-42A1-81AE-54EB11A41477}" destId="{DD37461E-16C9-4825-942D-5002F4033D5C}" srcOrd="0" destOrd="0" presId="urn:microsoft.com/office/officeart/2005/8/layout/hierarchy5"/>
    <dgm:cxn modelId="{0526AA6C-DCEE-4052-AAA7-43354FE66524}" type="presOf" srcId="{413BB72F-2132-401E-B52B-D67786220EDA}" destId="{146DD520-2E61-49AF-9CB7-A9B2309D9520}" srcOrd="1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5E766E50-25DC-4793-A7C9-850E4D0A684B}" type="presOf" srcId="{95131334-62B5-4E0B-A994-A75D839DC1FD}" destId="{1E25960C-A179-4C61-9750-EC8595808931}" srcOrd="1" destOrd="0" presId="urn:microsoft.com/office/officeart/2005/8/layout/hierarchy5"/>
    <dgm:cxn modelId="{03E6F851-F43A-49EE-A09E-A847C27ADC73}" type="presOf" srcId="{628FC6D3-9510-4FCD-808F-0FEB9A82A5B7}" destId="{667D3810-BD1D-4CA7-861C-3B7A067AC23A}" srcOrd="0" destOrd="0" presId="urn:microsoft.com/office/officeart/2005/8/layout/hierarchy5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A386A580-C60D-4E08-9374-476A4AEC65C4}" type="presOf" srcId="{B07F49EC-9849-45BA-A03C-D1B71D1F24E9}" destId="{F434345E-07BD-4879-8180-ABC62EA80215}" srcOrd="0" destOrd="0" presId="urn:microsoft.com/office/officeart/2005/8/layout/hierarchy5"/>
    <dgm:cxn modelId="{CD161184-DC0B-43B4-B036-92B430EC469D}" type="presOf" srcId="{16837A97-A607-4A23-9768-C22610348AAB}" destId="{04BDCCD4-6726-43D5-9FD2-7C72BFAC0A45}" srcOrd="0" destOrd="0" presId="urn:microsoft.com/office/officeart/2005/8/layout/hierarchy5"/>
    <dgm:cxn modelId="{C7FC0C87-0179-485E-AF0C-8F6D38FDDDDF}" type="presOf" srcId="{413BB72F-2132-401E-B52B-D67786220EDA}" destId="{0BFBEC64-80AB-425D-8B7A-3096C3C190E4}" srcOrd="0" destOrd="0" presId="urn:microsoft.com/office/officeart/2005/8/layout/hierarchy5"/>
    <dgm:cxn modelId="{1F418A8A-6B1B-4447-BD16-F4B40BAC4B4F}" type="presOf" srcId="{B1D991E6-7473-4214-A66D-A8D815FE809D}" destId="{FD2F8673-8C42-418E-960B-F00791F9BDE7}" srcOrd="1" destOrd="0" presId="urn:microsoft.com/office/officeart/2005/8/layout/hierarchy5"/>
    <dgm:cxn modelId="{5C602D8C-3B38-4E43-ABF7-2C3495C9422B}" type="presOf" srcId="{F5E67456-C4D6-4F93-8D33-16567C5BF585}" destId="{13233494-A242-49B4-9771-4EA8827A27A0}" srcOrd="0" destOrd="0" presId="urn:microsoft.com/office/officeart/2005/8/layout/hierarchy5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F5062793-716F-4E23-A7DB-C13B1B9E6AC4}" type="presOf" srcId="{EA107013-B8D8-4F7F-9F37-4604F3FF833E}" destId="{E74283B3-0728-40B8-929F-DD0680F9A790}" srcOrd="0" destOrd="0" presId="urn:microsoft.com/office/officeart/2005/8/layout/hierarchy5"/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70AD14A1-838E-4CFB-B46B-B1867813E44C}" type="presOf" srcId="{3903BEEA-E4FA-4039-B9D9-1EC3024DAD8F}" destId="{5869E566-A3EF-4B07-AFC4-0A763916B897}" srcOrd="0" destOrd="0" presId="urn:microsoft.com/office/officeart/2005/8/layout/hierarchy5"/>
    <dgm:cxn modelId="{060540A8-48C3-4A4B-82CC-5E94DC5B1C08}" type="presOf" srcId="{7E248A81-8ED4-4D0C-AE02-E004956AE864}" destId="{EB004F0F-E050-478A-A4A5-E04A68F2AC81}" srcOrd="0" destOrd="0" presId="urn:microsoft.com/office/officeart/2005/8/layout/hierarchy5"/>
    <dgm:cxn modelId="{C1BAD1B3-98F3-4D7C-A4F6-65B5C041A290}" type="presOf" srcId="{5D204058-B3F7-4BA1-A7E1-6F14F660CBD6}" destId="{EC7C8A2F-35E7-4CE7-9D8F-2E54F639C322}" srcOrd="0" destOrd="0" presId="urn:microsoft.com/office/officeart/2005/8/layout/hierarchy5"/>
    <dgm:cxn modelId="{6823DFB4-FB1F-4234-B09E-E7718DD87012}" type="presOf" srcId="{1E502D33-C788-4A57-914F-9946F75EE88D}" destId="{D8C18BB3-C8C5-4CE3-A4B7-596D77C39EBA}" srcOrd="0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738059BF-44AF-4C15-B0CA-F52FC3BFF941}" type="presOf" srcId="{16837A97-A607-4A23-9768-C22610348AAB}" destId="{906F7EFE-C4BC-48FA-BA8E-3FA78F545953}" srcOrd="1" destOrd="0" presId="urn:microsoft.com/office/officeart/2005/8/layout/hierarchy5"/>
    <dgm:cxn modelId="{28A6E8D6-F996-4537-958C-A3CEE416F8A5}" type="presOf" srcId="{05DC9FA5-F3B3-42A1-81AE-54EB11A41477}" destId="{9D7F3FBE-2760-4E9B-9A5A-C8BFD362F42E}" srcOrd="1" destOrd="0" presId="urn:microsoft.com/office/officeart/2005/8/layout/hierarchy5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8A49D5E6-260B-4A08-9527-77FF980738F5}" type="presOf" srcId="{95131334-62B5-4E0B-A994-A75D839DC1FD}" destId="{18A99FD3-420C-4BA5-BAA9-7F7C8365E785}" srcOrd="0" destOrd="0" presId="urn:microsoft.com/office/officeart/2005/8/layout/hierarchy5"/>
    <dgm:cxn modelId="{464462EC-DB38-4DAA-9E1F-7C30CC40BA3C}" type="presOf" srcId="{F5E67456-C4D6-4F93-8D33-16567C5BF585}" destId="{0A867C57-E5C7-4A86-94F0-9FFE0201BCB3}" srcOrd="1" destOrd="0" presId="urn:microsoft.com/office/officeart/2005/8/layout/hierarchy5"/>
    <dgm:cxn modelId="{F63C23EF-903F-4A0C-A864-604FDE39EF88}" type="presOf" srcId="{628FC6D3-9510-4FCD-808F-0FEB9A82A5B7}" destId="{E9C4DBCD-4A19-4B40-87B3-285D596788AB}" srcOrd="1" destOrd="0" presId="urn:microsoft.com/office/officeart/2005/8/layout/hierarchy5"/>
    <dgm:cxn modelId="{D027BB5C-D4DD-4274-AD9C-35102D2F17DD}" type="presParOf" srcId="{CE054C0E-17AB-4625-8C81-FB9C031DD4EE}" destId="{470ADEC5-38F8-4CF7-87D4-4CB56918BB76}" srcOrd="0" destOrd="0" presId="urn:microsoft.com/office/officeart/2005/8/layout/hierarchy5"/>
    <dgm:cxn modelId="{CBD1EC6C-EADC-477B-B2F5-7DBA0B677411}" type="presParOf" srcId="{470ADEC5-38F8-4CF7-87D4-4CB56918BB76}" destId="{D6B5B6B0-AABD-48D5-8EFD-FDAF064E98B2}" srcOrd="0" destOrd="0" presId="urn:microsoft.com/office/officeart/2005/8/layout/hierarchy5"/>
    <dgm:cxn modelId="{587A750E-A00B-48FC-B576-E79B99AFD7E9}" type="presParOf" srcId="{470ADEC5-38F8-4CF7-87D4-4CB56918BB76}" destId="{4B0245E4-B1D8-48D7-8923-5F9DFB017EF1}" srcOrd="1" destOrd="0" presId="urn:microsoft.com/office/officeart/2005/8/layout/hierarchy5"/>
    <dgm:cxn modelId="{C385100D-A83C-4E85-8129-4A193B3496C3}" type="presParOf" srcId="{4B0245E4-B1D8-48D7-8923-5F9DFB017EF1}" destId="{82B45024-84FC-4401-9BB1-BE16502BD05B}" srcOrd="0" destOrd="0" presId="urn:microsoft.com/office/officeart/2005/8/layout/hierarchy5"/>
    <dgm:cxn modelId="{B43CFA33-D87C-4928-8860-53B90EC6C965}" type="presParOf" srcId="{82B45024-84FC-4401-9BB1-BE16502BD05B}" destId="{FBFC39E7-4DC2-45C1-9FB6-83C38A6EAF69}" srcOrd="0" destOrd="0" presId="urn:microsoft.com/office/officeart/2005/8/layout/hierarchy5"/>
    <dgm:cxn modelId="{971252DA-77E1-4DFF-936E-51E582B450D1}" type="presParOf" srcId="{82B45024-84FC-4401-9BB1-BE16502BD05B}" destId="{71F2A0D9-239E-4A51-8E65-329877AA281F}" srcOrd="1" destOrd="0" presId="urn:microsoft.com/office/officeart/2005/8/layout/hierarchy5"/>
    <dgm:cxn modelId="{03DEFB78-D96E-41A5-976F-5EF081291BCD}" type="presParOf" srcId="{71F2A0D9-239E-4A51-8E65-329877AA281F}" destId="{5869E566-A3EF-4B07-AFC4-0A763916B897}" srcOrd="0" destOrd="0" presId="urn:microsoft.com/office/officeart/2005/8/layout/hierarchy5"/>
    <dgm:cxn modelId="{AB974401-5856-4E04-94DC-01CEAB9C942F}" type="presParOf" srcId="{5869E566-A3EF-4B07-AFC4-0A763916B897}" destId="{4E8042F2-28B7-4167-876A-9985A47A33E3}" srcOrd="0" destOrd="0" presId="urn:microsoft.com/office/officeart/2005/8/layout/hierarchy5"/>
    <dgm:cxn modelId="{E912FF6E-3C30-4B30-B0B5-970DAE40288C}" type="presParOf" srcId="{71F2A0D9-239E-4A51-8E65-329877AA281F}" destId="{9EF42E16-3BAC-46FF-8B01-851EAD49960C}" srcOrd="1" destOrd="0" presId="urn:microsoft.com/office/officeart/2005/8/layout/hierarchy5"/>
    <dgm:cxn modelId="{14FCAF2A-3954-409F-A735-AF90C8E7FF06}" type="presParOf" srcId="{9EF42E16-3BAC-46FF-8B01-851EAD49960C}" destId="{EC7C8A2F-35E7-4CE7-9D8F-2E54F639C322}" srcOrd="0" destOrd="0" presId="urn:microsoft.com/office/officeart/2005/8/layout/hierarchy5"/>
    <dgm:cxn modelId="{6416EF2B-050A-485B-8888-3A625EA0D099}" type="presParOf" srcId="{9EF42E16-3BAC-46FF-8B01-851EAD49960C}" destId="{1466C40C-5D1B-4DD1-96A1-B414BBC3E1EB}" srcOrd="1" destOrd="0" presId="urn:microsoft.com/office/officeart/2005/8/layout/hierarchy5"/>
    <dgm:cxn modelId="{29E979D9-E683-4F0C-AF50-FF49ED42215D}" type="presParOf" srcId="{1466C40C-5D1B-4DD1-96A1-B414BBC3E1EB}" destId="{18A99FD3-420C-4BA5-BAA9-7F7C8365E785}" srcOrd="0" destOrd="0" presId="urn:microsoft.com/office/officeart/2005/8/layout/hierarchy5"/>
    <dgm:cxn modelId="{67FBD235-CD6F-48F7-97F1-5E6230A1181D}" type="presParOf" srcId="{18A99FD3-420C-4BA5-BAA9-7F7C8365E785}" destId="{1E25960C-A179-4C61-9750-EC8595808931}" srcOrd="0" destOrd="0" presId="urn:microsoft.com/office/officeart/2005/8/layout/hierarchy5"/>
    <dgm:cxn modelId="{94B85579-DB95-47E9-B98E-13D37A0741F1}" type="presParOf" srcId="{1466C40C-5D1B-4DD1-96A1-B414BBC3E1EB}" destId="{31745381-7E85-4255-A861-69A8561F9961}" srcOrd="1" destOrd="0" presId="urn:microsoft.com/office/officeart/2005/8/layout/hierarchy5"/>
    <dgm:cxn modelId="{319E207A-F245-439D-B7B8-250D916E6682}" type="presParOf" srcId="{31745381-7E85-4255-A861-69A8561F9961}" destId="{5008A636-0F16-4041-A1B9-B5D1717D789C}" srcOrd="0" destOrd="0" presId="urn:microsoft.com/office/officeart/2005/8/layout/hierarchy5"/>
    <dgm:cxn modelId="{823267B2-C0C5-47A8-AC21-F83AB1A567AE}" type="presParOf" srcId="{31745381-7E85-4255-A861-69A8561F9961}" destId="{3532B6DB-DD20-49F8-92F8-B8624886BF12}" srcOrd="1" destOrd="0" presId="urn:microsoft.com/office/officeart/2005/8/layout/hierarchy5"/>
    <dgm:cxn modelId="{8CE75121-D52B-479B-9129-4B5331A28649}" type="presParOf" srcId="{3532B6DB-DD20-49F8-92F8-B8624886BF12}" destId="{D8C18BB3-C8C5-4CE3-A4B7-596D77C39EBA}" srcOrd="0" destOrd="0" presId="urn:microsoft.com/office/officeart/2005/8/layout/hierarchy5"/>
    <dgm:cxn modelId="{F6B6BBBE-9C42-43CF-9125-68DDC6C56CC1}" type="presParOf" srcId="{D8C18BB3-C8C5-4CE3-A4B7-596D77C39EBA}" destId="{70738FF7-862B-46EE-9DBF-62D3ED83C934}" srcOrd="0" destOrd="0" presId="urn:microsoft.com/office/officeart/2005/8/layout/hierarchy5"/>
    <dgm:cxn modelId="{8CF4D403-D15B-4C0A-AC05-E2DCE532CD77}" type="presParOf" srcId="{3532B6DB-DD20-49F8-92F8-B8624886BF12}" destId="{4FAE43AB-8374-42A8-963C-3D543043E06F}" srcOrd="1" destOrd="0" presId="urn:microsoft.com/office/officeart/2005/8/layout/hierarchy5"/>
    <dgm:cxn modelId="{ECD75CAF-0F9A-4151-9667-1288D559E1E5}" type="presParOf" srcId="{4FAE43AB-8374-42A8-963C-3D543043E06F}" destId="{E74283B3-0728-40B8-929F-DD0680F9A790}" srcOrd="0" destOrd="0" presId="urn:microsoft.com/office/officeart/2005/8/layout/hierarchy5"/>
    <dgm:cxn modelId="{76DFDBF6-86BF-4B69-A07E-BAEDFE83F498}" type="presParOf" srcId="{4FAE43AB-8374-42A8-963C-3D543043E06F}" destId="{C9D4C92C-F58F-4DDD-A41F-DE9CC63F0BBB}" srcOrd="1" destOrd="0" presId="urn:microsoft.com/office/officeart/2005/8/layout/hierarchy5"/>
    <dgm:cxn modelId="{557806E4-B855-49D3-9514-E52E4E348E28}" type="presParOf" srcId="{C9D4C92C-F58F-4DDD-A41F-DE9CC63F0BBB}" destId="{DD37461E-16C9-4825-942D-5002F4033D5C}" srcOrd="0" destOrd="0" presId="urn:microsoft.com/office/officeart/2005/8/layout/hierarchy5"/>
    <dgm:cxn modelId="{9658CF04-60BA-4AAC-AE27-9BBC0A051670}" type="presParOf" srcId="{DD37461E-16C9-4825-942D-5002F4033D5C}" destId="{9D7F3FBE-2760-4E9B-9A5A-C8BFD362F42E}" srcOrd="0" destOrd="0" presId="urn:microsoft.com/office/officeart/2005/8/layout/hierarchy5"/>
    <dgm:cxn modelId="{2D73A87E-ADD6-48EC-8DD7-DD257573EF3A}" type="presParOf" srcId="{C9D4C92C-F58F-4DDD-A41F-DE9CC63F0BBB}" destId="{6ED5D70B-1D1E-46A1-81A8-E5D6F1AA1D52}" srcOrd="1" destOrd="0" presId="urn:microsoft.com/office/officeart/2005/8/layout/hierarchy5"/>
    <dgm:cxn modelId="{72534646-96D5-4F20-B558-6179D5AA3298}" type="presParOf" srcId="{6ED5D70B-1D1E-46A1-81A8-E5D6F1AA1D52}" destId="{F434345E-07BD-4879-8180-ABC62EA80215}" srcOrd="0" destOrd="0" presId="urn:microsoft.com/office/officeart/2005/8/layout/hierarchy5"/>
    <dgm:cxn modelId="{5CE3C459-AE31-4027-B163-13EC44D446B2}" type="presParOf" srcId="{6ED5D70B-1D1E-46A1-81A8-E5D6F1AA1D52}" destId="{7A253197-22DF-43D7-B5FC-1C3FE42050C6}" srcOrd="1" destOrd="0" presId="urn:microsoft.com/office/officeart/2005/8/layout/hierarchy5"/>
    <dgm:cxn modelId="{7867FE11-6D43-4658-BFB3-65A7DD5EE97F}" type="presParOf" srcId="{C9D4C92C-F58F-4DDD-A41F-DE9CC63F0BBB}" destId="{13233494-A242-49B4-9771-4EA8827A27A0}" srcOrd="2" destOrd="0" presId="urn:microsoft.com/office/officeart/2005/8/layout/hierarchy5"/>
    <dgm:cxn modelId="{EBD8CE68-9D20-4408-AA53-681378D79BF0}" type="presParOf" srcId="{13233494-A242-49B4-9771-4EA8827A27A0}" destId="{0A867C57-E5C7-4A86-94F0-9FFE0201BCB3}" srcOrd="0" destOrd="0" presId="urn:microsoft.com/office/officeart/2005/8/layout/hierarchy5"/>
    <dgm:cxn modelId="{159C9981-FE2C-4D70-864E-7999F5B993FA}" type="presParOf" srcId="{C9D4C92C-F58F-4DDD-A41F-DE9CC63F0BBB}" destId="{4316294F-4E3A-48FE-9126-9E5181078361}" srcOrd="3" destOrd="0" presId="urn:microsoft.com/office/officeart/2005/8/layout/hierarchy5"/>
    <dgm:cxn modelId="{3E4C5F48-566F-4BBC-97B6-65B861D7C239}" type="presParOf" srcId="{4316294F-4E3A-48FE-9126-9E5181078361}" destId="{149AE0F6-F143-4134-85E6-F9DA5B3BCE56}" srcOrd="0" destOrd="0" presId="urn:microsoft.com/office/officeart/2005/8/layout/hierarchy5"/>
    <dgm:cxn modelId="{A840D95D-155E-4DE8-9D23-48FD8F069C03}" type="presParOf" srcId="{4316294F-4E3A-48FE-9126-9E5181078361}" destId="{876FFE3E-A5DF-4979-855E-5CA70E8C240E}" srcOrd="1" destOrd="0" presId="urn:microsoft.com/office/officeart/2005/8/layout/hierarchy5"/>
    <dgm:cxn modelId="{17A85459-0395-49CA-B31E-FF7F0408AEC0}" type="presParOf" srcId="{C9D4C92C-F58F-4DDD-A41F-DE9CC63F0BBB}" destId="{EB004F0F-E050-478A-A4A5-E04A68F2AC81}" srcOrd="4" destOrd="0" presId="urn:microsoft.com/office/officeart/2005/8/layout/hierarchy5"/>
    <dgm:cxn modelId="{F8F412EC-FC90-4E24-B7A4-A0D35C3C6AB8}" type="presParOf" srcId="{EB004F0F-E050-478A-A4A5-E04A68F2AC81}" destId="{8CFB303F-0F28-4226-8C88-68947BEB3E23}" srcOrd="0" destOrd="0" presId="urn:microsoft.com/office/officeart/2005/8/layout/hierarchy5"/>
    <dgm:cxn modelId="{47364741-54DE-4F69-B650-ACAA414F5D66}" type="presParOf" srcId="{C9D4C92C-F58F-4DDD-A41F-DE9CC63F0BBB}" destId="{B7C4FE11-F6B1-40AA-B590-5A54D2A7785D}" srcOrd="5" destOrd="0" presId="urn:microsoft.com/office/officeart/2005/8/layout/hierarchy5"/>
    <dgm:cxn modelId="{4650B352-7D4D-4D0A-98F4-D0757AC40CD5}" type="presParOf" srcId="{B7C4FE11-F6B1-40AA-B590-5A54D2A7785D}" destId="{5186D76D-1A2C-493E-9DBD-D2E81ADDD2BF}" srcOrd="0" destOrd="0" presId="urn:microsoft.com/office/officeart/2005/8/layout/hierarchy5"/>
    <dgm:cxn modelId="{DC0725F2-AA9C-484C-8888-E0BD06B0A0C3}" type="presParOf" srcId="{B7C4FE11-F6B1-40AA-B590-5A54D2A7785D}" destId="{B7951225-2592-4CAA-BE05-1D5EC9E88E35}" srcOrd="1" destOrd="0" presId="urn:microsoft.com/office/officeart/2005/8/layout/hierarchy5"/>
    <dgm:cxn modelId="{292C10B6-D572-4076-9686-0CDC62C8791F}" type="presParOf" srcId="{C9D4C92C-F58F-4DDD-A41F-DE9CC63F0BBB}" destId="{667D3810-BD1D-4CA7-861C-3B7A067AC23A}" srcOrd="6" destOrd="0" presId="urn:microsoft.com/office/officeart/2005/8/layout/hierarchy5"/>
    <dgm:cxn modelId="{C6440355-9F71-45CC-91D1-6C3B0685EEC6}" type="presParOf" srcId="{667D3810-BD1D-4CA7-861C-3B7A067AC23A}" destId="{E9C4DBCD-4A19-4B40-87B3-285D596788AB}" srcOrd="0" destOrd="0" presId="urn:microsoft.com/office/officeart/2005/8/layout/hierarchy5"/>
    <dgm:cxn modelId="{3CB1C50E-1A7F-4420-B706-29D295EA3480}" type="presParOf" srcId="{C9D4C92C-F58F-4DDD-A41F-DE9CC63F0BBB}" destId="{0BE64B03-97E5-4B2E-95D8-1A027735DE55}" srcOrd="7" destOrd="0" presId="urn:microsoft.com/office/officeart/2005/8/layout/hierarchy5"/>
    <dgm:cxn modelId="{734D5A46-9C37-4578-AA21-D2065EDB81A4}" type="presParOf" srcId="{0BE64B03-97E5-4B2E-95D8-1A027735DE55}" destId="{020F7B33-C5A6-46ED-8798-AD6A665C8DAC}" srcOrd="0" destOrd="0" presId="urn:microsoft.com/office/officeart/2005/8/layout/hierarchy5"/>
    <dgm:cxn modelId="{60886302-67EA-4C8A-B8DB-797783EB40F6}" type="presParOf" srcId="{0BE64B03-97E5-4B2E-95D8-1A027735DE55}" destId="{7D5FA337-2781-47D3-AFBA-58F0EE5FBB8C}" srcOrd="1" destOrd="0" presId="urn:microsoft.com/office/officeart/2005/8/layout/hierarchy5"/>
    <dgm:cxn modelId="{FCF2465C-5957-43D5-A138-F19836C58FD9}" type="presParOf" srcId="{CE054C0E-17AB-4625-8C81-FB9C031DD4EE}" destId="{BE64E252-2D04-4851-ABB3-47BD040408D6}" srcOrd="1" destOrd="0" presId="urn:microsoft.com/office/officeart/2005/8/layout/hierarchy5"/>
    <dgm:cxn modelId="{FA4750A1-1845-405B-9649-8DDDF1A81090}" type="presParOf" srcId="{BE64E252-2D04-4851-ABB3-47BD040408D6}" destId="{E8B05376-6D7F-4D40-A975-4AC2E2613A8B}" srcOrd="0" destOrd="0" presId="urn:microsoft.com/office/officeart/2005/8/layout/hierarchy5"/>
    <dgm:cxn modelId="{03D06EDD-8F7D-4CF4-A134-9133EC7986CF}" type="presParOf" srcId="{E8B05376-6D7F-4D40-A975-4AC2E2613A8B}" destId="{04BDCCD4-6726-43D5-9FD2-7C72BFAC0A45}" srcOrd="0" destOrd="0" presId="urn:microsoft.com/office/officeart/2005/8/layout/hierarchy5"/>
    <dgm:cxn modelId="{CAC148E9-319F-4FC5-851F-E60EF77075A7}" type="presParOf" srcId="{E8B05376-6D7F-4D40-A975-4AC2E2613A8B}" destId="{906F7EFE-C4BC-48FA-BA8E-3FA78F545953}" srcOrd="1" destOrd="0" presId="urn:microsoft.com/office/officeart/2005/8/layout/hierarchy5"/>
    <dgm:cxn modelId="{05938161-32CC-4B84-8D4D-36A9255608AF}" type="presParOf" srcId="{BE64E252-2D04-4851-ABB3-47BD040408D6}" destId="{A8E78202-AEEB-4BFB-901C-23D07509A9B2}" srcOrd="1" destOrd="0" presId="urn:microsoft.com/office/officeart/2005/8/layout/hierarchy5"/>
    <dgm:cxn modelId="{9C84772F-A544-4C5D-B344-D0619427BFAE}" type="presParOf" srcId="{A8E78202-AEEB-4BFB-901C-23D07509A9B2}" destId="{2CBBFBEE-E0AF-49BB-AC0D-6C47AFF2FBAF}" srcOrd="0" destOrd="0" presId="urn:microsoft.com/office/officeart/2005/8/layout/hierarchy5"/>
    <dgm:cxn modelId="{644BD5A8-321B-4F27-AC64-25F9F22B89BC}" type="presParOf" srcId="{BE64E252-2D04-4851-ABB3-47BD040408D6}" destId="{5B63C49E-73F9-44A9-98F4-51EBBBFF64BA}" srcOrd="2" destOrd="0" presId="urn:microsoft.com/office/officeart/2005/8/layout/hierarchy5"/>
    <dgm:cxn modelId="{EB69B8D5-5B39-4800-B0AA-372F6963356B}" type="presParOf" srcId="{5B63C49E-73F9-44A9-98F4-51EBBBFF64BA}" destId="{0BFBEC64-80AB-425D-8B7A-3096C3C190E4}" srcOrd="0" destOrd="0" presId="urn:microsoft.com/office/officeart/2005/8/layout/hierarchy5"/>
    <dgm:cxn modelId="{556910CB-856F-4461-9F63-3828E4E04FDB}" type="presParOf" srcId="{5B63C49E-73F9-44A9-98F4-51EBBBFF64BA}" destId="{146DD520-2E61-49AF-9CB7-A9B2309D9520}" srcOrd="1" destOrd="0" presId="urn:microsoft.com/office/officeart/2005/8/layout/hierarchy5"/>
    <dgm:cxn modelId="{7D928207-2F10-4D10-B817-CD96410A596F}" type="presParOf" srcId="{BE64E252-2D04-4851-ABB3-47BD040408D6}" destId="{A91B7C2E-78B4-4E08-9098-797EDA06906B}" srcOrd="3" destOrd="0" presId="urn:microsoft.com/office/officeart/2005/8/layout/hierarchy5"/>
    <dgm:cxn modelId="{05CB20D0-9796-4C12-8324-C3A8E67EDC58}" type="presParOf" srcId="{A91B7C2E-78B4-4E08-9098-797EDA06906B}" destId="{09BB5004-B40D-465A-843D-E01E721733E8}" srcOrd="0" destOrd="0" presId="urn:microsoft.com/office/officeart/2005/8/layout/hierarchy5"/>
    <dgm:cxn modelId="{E7B4CCA2-CC0D-4255-8E0B-4F7051D57766}" type="presParOf" srcId="{BE64E252-2D04-4851-ABB3-47BD040408D6}" destId="{57FF8891-331A-4351-A4D4-73B299E4A188}" srcOrd="4" destOrd="0" presId="urn:microsoft.com/office/officeart/2005/8/layout/hierarchy5"/>
    <dgm:cxn modelId="{53BB8EF0-24A6-4B42-8701-49779EBAAE55}" type="presParOf" srcId="{57FF8891-331A-4351-A4D4-73B299E4A188}" destId="{23114B95-3A8B-49D3-8626-6493DBE3D385}" srcOrd="0" destOrd="0" presId="urn:microsoft.com/office/officeart/2005/8/layout/hierarchy5"/>
    <dgm:cxn modelId="{0690EC0F-2E90-4A32-86AC-CEDC74527BAC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/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/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>
              <a:latin typeface="Bookman Old Style" pitchFamily="18" charset="0"/>
            </a:rPr>
            <a:t> </a:t>
          </a:r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/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/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/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>
        <dgm:presLayoutVars>
          <dgm:bulletEnabled val="1"/>
        </dgm:presLayoutVars>
      </dgm:prSet>
      <dgm:spPr/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4B66401-56FC-435C-8B2A-66776FE1FCA8}" type="presOf" srcId="{308C203C-CB51-4981-9A15-D8E194FF3DC9}" destId="{2262AD88-2815-4ADE-963F-3EF928BA2B7C}" srcOrd="1" destOrd="0" presId="urn:microsoft.com/office/officeart/2005/8/layout/list1"/>
    <dgm:cxn modelId="{64F57D03-8488-4CCE-B6D8-A06815D2E93B}" type="presOf" srcId="{9AFA7B54-E970-4547-A067-521998D3A79A}" destId="{8082A37C-B798-45DA-AE16-6DDB510DAD18}" srcOrd="0" destOrd="0" presId="urn:microsoft.com/office/officeart/2005/8/layout/list1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74ECF326-665D-4A21-8B64-D1926D242476}" type="presOf" srcId="{602124D5-5C12-406B-9154-76535DE7CF7B}" destId="{804D3FA2-2F57-4AE3-B7A1-CD674FEBEB67}" srcOrd="0" destOrd="0" presId="urn:microsoft.com/office/officeart/2005/8/layout/list1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91CEAB5C-37DA-4BD0-A12D-6C899B23B866}" type="presOf" srcId="{91399181-751A-402F-938F-A45A4B8CB472}" destId="{1AD418AB-69E8-42EF-955C-3B6C979EFFF1}" srcOrd="0" destOrd="0" presId="urn:microsoft.com/office/officeart/2005/8/layout/list1"/>
    <dgm:cxn modelId="{92DA0363-AE55-4FB2-927A-2735440910A1}" type="presOf" srcId="{294854D2-BBEF-48EB-BE22-883CFF87099F}" destId="{AAEC0A53-03C8-460F-B823-6A7393C1D197}" srcOrd="0" destOrd="0" presId="urn:microsoft.com/office/officeart/2005/8/layout/list1"/>
    <dgm:cxn modelId="{39D5AD51-629B-4720-B62A-58A6AD3A5383}" type="presOf" srcId="{B721AA6F-33B7-4875-8B7F-7C3F186D7765}" destId="{DF545271-BD9A-4D67-AE31-BA9561DB321B}" srcOrd="1" destOrd="0" presId="urn:microsoft.com/office/officeart/2005/8/layout/list1"/>
    <dgm:cxn modelId="{BC69AF80-3E23-4846-A6F3-1B10C3F96CDB}" type="presOf" srcId="{941EC523-72DF-499C-A148-5ED5260EC002}" destId="{5988E49B-2269-4E78-A809-EC47AAB486CE}" srcOrd="0" destOrd="0" presId="urn:microsoft.com/office/officeart/2005/8/layout/list1"/>
    <dgm:cxn modelId="{B4BAE394-CEE2-497F-BAD7-C9A42FDB0528}" type="presOf" srcId="{B721AA6F-33B7-4875-8B7F-7C3F186D7765}" destId="{766D99F6-1B16-4DF6-95F7-2160B4EE42C5}" srcOrd="0" destOrd="0" presId="urn:microsoft.com/office/officeart/2005/8/layout/list1"/>
    <dgm:cxn modelId="{09A08598-0653-45EC-808C-7DC35555F6D8}" type="presOf" srcId="{F7922D32-DE2D-45FE-B0C3-9E68CDF9DAE2}" destId="{E1DDF1E1-D24C-4583-BD4B-F2E067BACB6A}" srcOrd="0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74FB7FAF-09A4-4925-9604-B32D0FD3801D}" type="presOf" srcId="{F7922D32-DE2D-45FE-B0C3-9E68CDF9DAE2}" destId="{38C810FE-5443-416C-8CCF-7AB6BD787957}" srcOrd="1" destOrd="0" presId="urn:microsoft.com/office/officeart/2005/8/layout/list1"/>
    <dgm:cxn modelId="{A0ECD9B0-5406-4A75-AEC1-CE7415163A5F}" type="presOf" srcId="{308C203C-CB51-4981-9A15-D8E194FF3DC9}" destId="{1D0E7649-BA37-4825-99B0-229465D0F9CD}" srcOrd="0" destOrd="0" presId="urn:microsoft.com/office/officeart/2005/8/layout/list1"/>
    <dgm:cxn modelId="{DBB9ECB4-0B76-498E-8A60-3046CFDE0996}" type="presOf" srcId="{38BBA549-1256-4142-BD08-31DDE521488A}" destId="{1136A079-7223-4F54-9ABD-D5EFD19EF641}" srcOrd="1" destOrd="0" presId="urn:microsoft.com/office/officeart/2005/8/layout/list1"/>
    <dgm:cxn modelId="{C8D602D2-38BC-4E3B-9750-6750C1A67FD9}" type="presOf" srcId="{602124D5-5C12-406B-9154-76535DE7CF7B}" destId="{60863E6A-F664-4BA8-9CD4-E559393CCA2B}" srcOrd="1" destOrd="0" presId="urn:microsoft.com/office/officeart/2005/8/layout/list1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46EAFADC-ED14-4836-B546-E91D35A5FA5D}" type="presOf" srcId="{38BBA549-1256-4142-BD08-31DDE521488A}" destId="{60457D84-13DA-43CB-9959-68A3C91FF19B}" srcOrd="0" destOrd="0" presId="urn:microsoft.com/office/officeart/2005/8/layout/list1"/>
    <dgm:cxn modelId="{8F5B04DF-7FD5-4D54-94E1-BB82115D11D6}" type="presOf" srcId="{0CD22389-8E01-4A7F-A08A-6ED98F45B7A6}" destId="{EB7C7B22-66EB-425A-88E2-CED41C7DB6A1}" srcOrd="0" destOrd="0" presId="urn:microsoft.com/office/officeart/2005/8/layout/list1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55FB4CF4-B7C7-46CD-B154-A4815388210F}" type="presOf" srcId="{D2BE6887-279B-474F-B6A8-A3CE96636373}" destId="{3A2B25F1-2C4A-4163-9B52-13630B223E20}" srcOrd="0" destOrd="0" presId="urn:microsoft.com/office/officeart/2005/8/layout/list1"/>
    <dgm:cxn modelId="{3B639692-71C7-4D7F-8B24-206E434574CC}" type="presParOf" srcId="{5988E49B-2269-4E78-A809-EC47AAB486CE}" destId="{93909FC8-947C-4374-AFBB-053AF98C35C1}" srcOrd="0" destOrd="0" presId="urn:microsoft.com/office/officeart/2005/8/layout/list1"/>
    <dgm:cxn modelId="{F4024C3E-8FFD-4E0D-9763-988A3F08A561}" type="presParOf" srcId="{93909FC8-947C-4374-AFBB-053AF98C35C1}" destId="{60457D84-13DA-43CB-9959-68A3C91FF19B}" srcOrd="0" destOrd="0" presId="urn:microsoft.com/office/officeart/2005/8/layout/list1"/>
    <dgm:cxn modelId="{7F59880A-AB99-45E5-BD04-E163303A2617}" type="presParOf" srcId="{93909FC8-947C-4374-AFBB-053AF98C35C1}" destId="{1136A079-7223-4F54-9ABD-D5EFD19EF641}" srcOrd="1" destOrd="0" presId="urn:microsoft.com/office/officeart/2005/8/layout/list1"/>
    <dgm:cxn modelId="{80BA2937-26FE-4A84-AAD8-6E7626030AF4}" type="presParOf" srcId="{5988E49B-2269-4E78-A809-EC47AAB486CE}" destId="{5822E8B6-B27D-415D-B641-0BB8A685481D}" srcOrd="1" destOrd="0" presId="urn:microsoft.com/office/officeart/2005/8/layout/list1"/>
    <dgm:cxn modelId="{66152467-A689-40E4-A91D-432FC6CDB750}" type="presParOf" srcId="{5988E49B-2269-4E78-A809-EC47AAB486CE}" destId="{8082A37C-B798-45DA-AE16-6DDB510DAD18}" srcOrd="2" destOrd="0" presId="urn:microsoft.com/office/officeart/2005/8/layout/list1"/>
    <dgm:cxn modelId="{07104EB6-A5D5-4F88-A16F-FB08020C770D}" type="presParOf" srcId="{5988E49B-2269-4E78-A809-EC47AAB486CE}" destId="{8B56B3C9-D70C-4C9D-A4A8-DCB823437C39}" srcOrd="3" destOrd="0" presId="urn:microsoft.com/office/officeart/2005/8/layout/list1"/>
    <dgm:cxn modelId="{CF9B6F29-095B-4F83-B60C-C28BC66D1C6B}" type="presParOf" srcId="{5988E49B-2269-4E78-A809-EC47AAB486CE}" destId="{A824BC02-22C1-42A6-AAD4-B414D21062A9}" srcOrd="4" destOrd="0" presId="urn:microsoft.com/office/officeart/2005/8/layout/list1"/>
    <dgm:cxn modelId="{46B15D1C-4EFC-40C1-B805-220DD26193D7}" type="presParOf" srcId="{A824BC02-22C1-42A6-AAD4-B414D21062A9}" destId="{E1DDF1E1-D24C-4583-BD4B-F2E067BACB6A}" srcOrd="0" destOrd="0" presId="urn:microsoft.com/office/officeart/2005/8/layout/list1"/>
    <dgm:cxn modelId="{B7432E79-4BEC-423B-98D3-7DFFDC511A32}" type="presParOf" srcId="{A824BC02-22C1-42A6-AAD4-B414D21062A9}" destId="{38C810FE-5443-416C-8CCF-7AB6BD787957}" srcOrd="1" destOrd="0" presId="urn:microsoft.com/office/officeart/2005/8/layout/list1"/>
    <dgm:cxn modelId="{F00127AA-D617-40CB-BBD3-0388B935EB02}" type="presParOf" srcId="{5988E49B-2269-4E78-A809-EC47AAB486CE}" destId="{11E25E8E-BECB-4C1F-A1EE-F00933DA4120}" srcOrd="5" destOrd="0" presId="urn:microsoft.com/office/officeart/2005/8/layout/list1"/>
    <dgm:cxn modelId="{61D3C34B-12C0-4B4B-B0C0-9F7CC1C517DE}" type="presParOf" srcId="{5988E49B-2269-4E78-A809-EC47AAB486CE}" destId="{EB7C7B22-66EB-425A-88E2-CED41C7DB6A1}" srcOrd="6" destOrd="0" presId="urn:microsoft.com/office/officeart/2005/8/layout/list1"/>
    <dgm:cxn modelId="{2C12A5F2-3218-42C2-84E1-BBBB573AE219}" type="presParOf" srcId="{5988E49B-2269-4E78-A809-EC47AAB486CE}" destId="{4ADF0A2F-902F-4385-AF05-D239FDF0E652}" srcOrd="7" destOrd="0" presId="urn:microsoft.com/office/officeart/2005/8/layout/list1"/>
    <dgm:cxn modelId="{D9ACADB9-53A3-44D7-A55F-53B3B0FA88EC}" type="presParOf" srcId="{5988E49B-2269-4E78-A809-EC47AAB486CE}" destId="{EC5E5E97-7389-49F3-8F80-5F7512D31412}" srcOrd="8" destOrd="0" presId="urn:microsoft.com/office/officeart/2005/8/layout/list1"/>
    <dgm:cxn modelId="{3DB53C5B-14D9-40B7-8582-D9134FDF44C2}" type="presParOf" srcId="{EC5E5E97-7389-49F3-8F80-5F7512D31412}" destId="{766D99F6-1B16-4DF6-95F7-2160B4EE42C5}" srcOrd="0" destOrd="0" presId="urn:microsoft.com/office/officeart/2005/8/layout/list1"/>
    <dgm:cxn modelId="{DE808A4C-BF58-4D88-BA71-D85F8E00CDC0}" type="presParOf" srcId="{EC5E5E97-7389-49F3-8F80-5F7512D31412}" destId="{DF545271-BD9A-4D67-AE31-BA9561DB321B}" srcOrd="1" destOrd="0" presId="urn:microsoft.com/office/officeart/2005/8/layout/list1"/>
    <dgm:cxn modelId="{3CE97F16-F519-4AEA-BDC7-D43ED71AE6FF}" type="presParOf" srcId="{5988E49B-2269-4E78-A809-EC47AAB486CE}" destId="{657C1AAB-C12F-4F72-9F02-049B70CD8158}" srcOrd="9" destOrd="0" presId="urn:microsoft.com/office/officeart/2005/8/layout/list1"/>
    <dgm:cxn modelId="{6094C0CB-9681-429A-AAAA-1B5787F303D2}" type="presParOf" srcId="{5988E49B-2269-4E78-A809-EC47AAB486CE}" destId="{3A2B25F1-2C4A-4163-9B52-13630B223E20}" srcOrd="10" destOrd="0" presId="urn:microsoft.com/office/officeart/2005/8/layout/list1"/>
    <dgm:cxn modelId="{7098B2C8-DEC8-4246-AB4B-71C84EA7D431}" type="presParOf" srcId="{5988E49B-2269-4E78-A809-EC47AAB486CE}" destId="{8A84A87C-802C-4D9F-A2A0-0FE9B9FC94D2}" srcOrd="11" destOrd="0" presId="urn:microsoft.com/office/officeart/2005/8/layout/list1"/>
    <dgm:cxn modelId="{851802FF-51F6-4DD2-9CE2-D105BCDC7998}" type="presParOf" srcId="{5988E49B-2269-4E78-A809-EC47AAB486CE}" destId="{F6E56E5A-D62C-494E-954C-7014349C89A6}" srcOrd="12" destOrd="0" presId="urn:microsoft.com/office/officeart/2005/8/layout/list1"/>
    <dgm:cxn modelId="{83410F5C-5362-47B0-ADFB-7EBDB9C5389B}" type="presParOf" srcId="{F6E56E5A-D62C-494E-954C-7014349C89A6}" destId="{804D3FA2-2F57-4AE3-B7A1-CD674FEBEB67}" srcOrd="0" destOrd="0" presId="urn:microsoft.com/office/officeart/2005/8/layout/list1"/>
    <dgm:cxn modelId="{7AABC951-2D77-43EA-B1CA-156918BCF674}" type="presParOf" srcId="{F6E56E5A-D62C-494E-954C-7014349C89A6}" destId="{60863E6A-F664-4BA8-9CD4-E559393CCA2B}" srcOrd="1" destOrd="0" presId="urn:microsoft.com/office/officeart/2005/8/layout/list1"/>
    <dgm:cxn modelId="{29B0D4C5-4036-4F4B-9C44-C620AA4AA1AF}" type="presParOf" srcId="{5988E49B-2269-4E78-A809-EC47AAB486CE}" destId="{2626ABB5-AF88-4C25-8C05-64FA69A62B26}" srcOrd="13" destOrd="0" presId="urn:microsoft.com/office/officeart/2005/8/layout/list1"/>
    <dgm:cxn modelId="{282EE2C2-C8AC-409A-9BAD-EA7BA7F227C9}" type="presParOf" srcId="{5988E49B-2269-4E78-A809-EC47AAB486CE}" destId="{AAEC0A53-03C8-460F-B823-6A7393C1D197}" srcOrd="14" destOrd="0" presId="urn:microsoft.com/office/officeart/2005/8/layout/list1"/>
    <dgm:cxn modelId="{4F6A19F5-B891-419E-8172-267CEA0D7152}" type="presParOf" srcId="{5988E49B-2269-4E78-A809-EC47AAB486CE}" destId="{C1BFA31D-EB39-44AA-B385-A41836D9F05D}" srcOrd="15" destOrd="0" presId="urn:microsoft.com/office/officeart/2005/8/layout/list1"/>
    <dgm:cxn modelId="{CB093255-3825-4193-AA8C-327D2A1CD57F}" type="presParOf" srcId="{5988E49B-2269-4E78-A809-EC47AAB486CE}" destId="{8835E383-915C-4690-AEEA-1FF2B670AF91}" srcOrd="16" destOrd="0" presId="urn:microsoft.com/office/officeart/2005/8/layout/list1"/>
    <dgm:cxn modelId="{AB7AF7D0-D260-4616-B375-EFA94C4D7CB4}" type="presParOf" srcId="{8835E383-915C-4690-AEEA-1FF2B670AF91}" destId="{1D0E7649-BA37-4825-99B0-229465D0F9CD}" srcOrd="0" destOrd="0" presId="urn:microsoft.com/office/officeart/2005/8/layout/list1"/>
    <dgm:cxn modelId="{001440F0-928B-43F9-B349-B087A9C468D7}" type="presParOf" srcId="{8835E383-915C-4690-AEEA-1FF2B670AF91}" destId="{2262AD88-2815-4ADE-963F-3EF928BA2B7C}" srcOrd="1" destOrd="0" presId="urn:microsoft.com/office/officeart/2005/8/layout/list1"/>
    <dgm:cxn modelId="{5EC997C5-B178-45E4-A51D-D7D4C3A0352F}" type="presParOf" srcId="{5988E49B-2269-4E78-A809-EC47AAB486CE}" destId="{EBF014C8-79A0-4205-A116-9235C5AFBA45}" srcOrd="17" destOrd="0" presId="urn:microsoft.com/office/officeart/2005/8/layout/list1"/>
    <dgm:cxn modelId="{B80AE212-1574-43F5-8887-135EE4593DDB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accent3">
                <a:lumMod val="50000"/>
              </a:schemeClr>
            </a:solidFill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r>
            <a: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rgbClr val="CE9F15"/>
        </a:solidFill>
      </dgm:spPr>
      <dgm:t>
        <a:bodyPr/>
        <a:lstStyle/>
        <a:p>
          <a:r>
            <a:rPr lang="ru-RU" b="1" dirty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rgbClr val="CE9F15"/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rgbClr val="CE9F15"/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dirty="0">
            <a:solidFill>
              <a:schemeClr val="bg1"/>
            </a:solidFill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</dgm:pt>
    <dgm:pt modelId="{4D033AE0-6C0F-4A1E-B53E-B72E5EB92564}" type="pres">
      <dgm:prSet presAssocID="{64E7788C-613A-474D-8064-8E23C0A76267}" presName="textNode" presStyleLbl="bgShp" presStyleIdx="0" presStyleCnt="3"/>
      <dgm:spPr/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</dgm:pt>
    <dgm:pt modelId="{EF3BAF87-7425-4DB0-BA71-136B20E5A0AF}" type="pres">
      <dgm:prSet presAssocID="{B705DFF1-D614-481D-B6DE-8F639E5BC295}" presName="textNode" presStyleLbl="bgShp" presStyleIdx="1" presStyleCnt="3"/>
      <dgm:spPr/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</dgm:pt>
    <dgm:pt modelId="{097D19BC-3AE3-4FB8-8161-FEE668A83230}" type="pres">
      <dgm:prSet presAssocID="{F7AB2EDB-6581-4624-BCC5-EC04F70E9F8B}" presName="textNode" presStyleLbl="bgShp" presStyleIdx="2" presStyleCnt="3"/>
      <dgm:spPr/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</dgm:pt>
  </dgm:ptLst>
  <dgm:cxnLst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96BD7930-947D-4832-9234-B4C297D5D6E6}" type="presOf" srcId="{64E7788C-613A-474D-8064-8E23C0A76267}" destId="{EE3313E7-6C82-4ACF-851F-965C5DAC8B65}" srcOrd="0" destOrd="0" presId="urn:microsoft.com/office/officeart/2005/8/layout/lProcess2"/>
    <dgm:cxn modelId="{EA46E431-30C4-4B4C-B41A-7BC308F31B69}" type="presOf" srcId="{913720CD-5A64-4A19-8732-EBE4AEDE3E36}" destId="{CC983C80-4578-40B4-8418-5B72066BB057}" srcOrd="0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CD407641-592D-47C6-A3BA-E287D216C9E3}" type="presOf" srcId="{D9E1EC5F-3DAF-4300-B2EA-48D5B2D10A19}" destId="{3650CE01-6EB1-4DCF-B86B-A03685FF356E}" srcOrd="0" destOrd="0" presId="urn:microsoft.com/office/officeart/2005/8/layout/lProcess2"/>
    <dgm:cxn modelId="{C497F742-03B1-4DBB-9762-EE3EF24251B7}" type="presOf" srcId="{F7AB2EDB-6581-4624-BCC5-EC04F70E9F8B}" destId="{097D19BC-3AE3-4FB8-8161-FEE668A83230}" srcOrd="1" destOrd="0" presId="urn:microsoft.com/office/officeart/2005/8/layout/lProcess2"/>
    <dgm:cxn modelId="{83F6B94A-E941-4276-A15F-6405B2DC40FD}" type="presOf" srcId="{E8ED1004-A846-4707-8E1F-17473919EF9B}" destId="{BE15342D-3B13-4E53-AB94-9B9B992BA425}" srcOrd="0" destOrd="0" presId="urn:microsoft.com/office/officeart/2005/8/layout/lProcess2"/>
    <dgm:cxn modelId="{FF615C74-151C-4410-979A-DA0A62E093F1}" type="presOf" srcId="{B705DFF1-D614-481D-B6DE-8F639E5BC295}" destId="{EF3BAF87-7425-4DB0-BA71-136B20E5A0AF}" srcOrd="1" destOrd="0" presId="urn:microsoft.com/office/officeart/2005/8/layout/lProcess2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CBCF61AB-2209-416D-A128-4B8B8F4F09FB}" type="presOf" srcId="{F7AB2EDB-6581-4624-BCC5-EC04F70E9F8B}" destId="{B9A680D1-AD05-4F62-AB99-54F4DF9C6385}" srcOrd="0" destOrd="0" presId="urn:microsoft.com/office/officeart/2005/8/layout/lProcess2"/>
    <dgm:cxn modelId="{34706FB5-F5DD-4517-A4DE-601BF9CE657C}" type="presOf" srcId="{B705DFF1-D614-481D-B6DE-8F639E5BC295}" destId="{26253C49-C44A-4448-A96E-A6ED8C101331}" srcOrd="0" destOrd="0" presId="urn:microsoft.com/office/officeart/2005/8/layout/lProcess2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FFD79EF9-4650-496F-A7C2-55BDE2A1E5C1}" type="presOf" srcId="{FE9F6AF9-F5DA-4A51-8B39-B8D6FC200769}" destId="{BA17F854-F3F0-4814-82CE-5CBC86A0B503}" srcOrd="0" destOrd="0" presId="urn:microsoft.com/office/officeart/2005/8/layout/lProcess2"/>
    <dgm:cxn modelId="{CB0992FF-7250-445C-A81B-A2EA2395238C}" type="presOf" srcId="{64E7788C-613A-474D-8064-8E23C0A76267}" destId="{4D033AE0-6C0F-4A1E-B53E-B72E5EB92564}" srcOrd="1" destOrd="0" presId="urn:microsoft.com/office/officeart/2005/8/layout/lProcess2"/>
    <dgm:cxn modelId="{6BB3C4D8-884B-4411-9731-74D31862D236}" type="presParOf" srcId="{BE15342D-3B13-4E53-AB94-9B9B992BA425}" destId="{E7D9B275-9F68-42A6-A0DF-CE3F16466C40}" srcOrd="0" destOrd="0" presId="urn:microsoft.com/office/officeart/2005/8/layout/lProcess2"/>
    <dgm:cxn modelId="{CA3FF891-D592-479B-87D3-F474874D9CC4}" type="presParOf" srcId="{E7D9B275-9F68-42A6-A0DF-CE3F16466C40}" destId="{EE3313E7-6C82-4ACF-851F-965C5DAC8B65}" srcOrd="0" destOrd="0" presId="urn:microsoft.com/office/officeart/2005/8/layout/lProcess2"/>
    <dgm:cxn modelId="{2552C496-BB36-4BD1-877D-E23232A068CB}" type="presParOf" srcId="{E7D9B275-9F68-42A6-A0DF-CE3F16466C40}" destId="{4D033AE0-6C0F-4A1E-B53E-B72E5EB92564}" srcOrd="1" destOrd="0" presId="urn:microsoft.com/office/officeart/2005/8/layout/lProcess2"/>
    <dgm:cxn modelId="{235C3EA1-C5A0-40DB-A368-E14B52D57A8F}" type="presParOf" srcId="{E7D9B275-9F68-42A6-A0DF-CE3F16466C40}" destId="{701E00C9-D2E0-4C96-A35A-1B2613758DCB}" srcOrd="2" destOrd="0" presId="urn:microsoft.com/office/officeart/2005/8/layout/lProcess2"/>
    <dgm:cxn modelId="{9144ADD5-046B-4411-B648-F3D338BB0C36}" type="presParOf" srcId="{701E00C9-D2E0-4C96-A35A-1B2613758DCB}" destId="{86606E31-EF3E-4DFD-8EE2-1557C71AC2F8}" srcOrd="0" destOrd="0" presId="urn:microsoft.com/office/officeart/2005/8/layout/lProcess2"/>
    <dgm:cxn modelId="{7B8840A2-F35B-47E2-A946-2E2D1B39283E}" type="presParOf" srcId="{86606E31-EF3E-4DFD-8EE2-1557C71AC2F8}" destId="{CC983C80-4578-40B4-8418-5B72066BB057}" srcOrd="0" destOrd="0" presId="urn:microsoft.com/office/officeart/2005/8/layout/lProcess2"/>
    <dgm:cxn modelId="{69FBEB5F-673E-4689-AFE3-5AC044B244A5}" type="presParOf" srcId="{BE15342D-3B13-4E53-AB94-9B9B992BA425}" destId="{B5885984-9224-4F12-B195-E7CB402A1934}" srcOrd="1" destOrd="0" presId="urn:microsoft.com/office/officeart/2005/8/layout/lProcess2"/>
    <dgm:cxn modelId="{91F42A0E-526E-4C83-8DB6-1588EC4E9538}" type="presParOf" srcId="{BE15342D-3B13-4E53-AB94-9B9B992BA425}" destId="{908A4F15-715F-4FD2-883D-BBC0DCC47C13}" srcOrd="2" destOrd="0" presId="urn:microsoft.com/office/officeart/2005/8/layout/lProcess2"/>
    <dgm:cxn modelId="{E52470E2-3B35-48A7-B49B-4BE06BB78BFC}" type="presParOf" srcId="{908A4F15-715F-4FD2-883D-BBC0DCC47C13}" destId="{26253C49-C44A-4448-A96E-A6ED8C101331}" srcOrd="0" destOrd="0" presId="urn:microsoft.com/office/officeart/2005/8/layout/lProcess2"/>
    <dgm:cxn modelId="{31189016-BA2D-4C4A-811D-BED6ECFD4BC2}" type="presParOf" srcId="{908A4F15-715F-4FD2-883D-BBC0DCC47C13}" destId="{EF3BAF87-7425-4DB0-BA71-136B20E5A0AF}" srcOrd="1" destOrd="0" presId="urn:microsoft.com/office/officeart/2005/8/layout/lProcess2"/>
    <dgm:cxn modelId="{F51E958A-5701-49FF-8317-8AD5560AFE66}" type="presParOf" srcId="{908A4F15-715F-4FD2-883D-BBC0DCC47C13}" destId="{21039C04-B87A-4A88-86B4-BBD85AC03888}" srcOrd="2" destOrd="0" presId="urn:microsoft.com/office/officeart/2005/8/layout/lProcess2"/>
    <dgm:cxn modelId="{CE9A4058-F185-4E26-9D0A-8E1E74C26EA7}" type="presParOf" srcId="{21039C04-B87A-4A88-86B4-BBD85AC03888}" destId="{F71A0BEE-6C3C-447B-B303-53ECAB760CF3}" srcOrd="0" destOrd="0" presId="urn:microsoft.com/office/officeart/2005/8/layout/lProcess2"/>
    <dgm:cxn modelId="{8DA51670-E504-4954-9939-98C9192362EF}" type="presParOf" srcId="{F71A0BEE-6C3C-447B-B303-53ECAB760CF3}" destId="{BA17F854-F3F0-4814-82CE-5CBC86A0B503}" srcOrd="0" destOrd="0" presId="urn:microsoft.com/office/officeart/2005/8/layout/lProcess2"/>
    <dgm:cxn modelId="{2ADD7911-F9D2-45C4-A297-D24D839BC605}" type="presParOf" srcId="{BE15342D-3B13-4E53-AB94-9B9B992BA425}" destId="{B62B85D9-7D57-4D31-B707-2B19E693ABD0}" srcOrd="3" destOrd="0" presId="urn:microsoft.com/office/officeart/2005/8/layout/lProcess2"/>
    <dgm:cxn modelId="{C49F264D-BCE8-4D5F-A0CB-D92F94087BD2}" type="presParOf" srcId="{BE15342D-3B13-4E53-AB94-9B9B992BA425}" destId="{DBF5432E-4C50-4AD1-9E9C-AE83380AB1C4}" srcOrd="4" destOrd="0" presId="urn:microsoft.com/office/officeart/2005/8/layout/lProcess2"/>
    <dgm:cxn modelId="{0CA1E644-57EE-4611-82D8-CDB4502AB4C0}" type="presParOf" srcId="{DBF5432E-4C50-4AD1-9E9C-AE83380AB1C4}" destId="{B9A680D1-AD05-4F62-AB99-54F4DF9C6385}" srcOrd="0" destOrd="0" presId="urn:microsoft.com/office/officeart/2005/8/layout/lProcess2"/>
    <dgm:cxn modelId="{B9E9777A-2A62-473C-BF9C-EE206406AF2C}" type="presParOf" srcId="{DBF5432E-4C50-4AD1-9E9C-AE83380AB1C4}" destId="{097D19BC-3AE3-4FB8-8161-FEE668A83230}" srcOrd="1" destOrd="0" presId="urn:microsoft.com/office/officeart/2005/8/layout/lProcess2"/>
    <dgm:cxn modelId="{888E1198-BA2B-45AF-BB50-C6C80EB72F37}" type="presParOf" srcId="{DBF5432E-4C50-4AD1-9E9C-AE83380AB1C4}" destId="{329A8B30-9BE9-4FCB-BB44-3148047933AE}" srcOrd="2" destOrd="0" presId="urn:microsoft.com/office/officeart/2005/8/layout/lProcess2"/>
    <dgm:cxn modelId="{91DDF917-CD02-40F5-95B8-C0CF3F5730A3}" type="presParOf" srcId="{329A8B30-9BE9-4FCB-BB44-3148047933AE}" destId="{58912ACD-0D36-41B3-B513-F4AB07D58609}" srcOrd="0" destOrd="0" presId="urn:microsoft.com/office/officeart/2005/8/layout/lProcess2"/>
    <dgm:cxn modelId="{82D7B686-1F76-4B5F-AE43-FF280A3EF6E7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/>
          <a:r>
            <a: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Натальинского муниципального образования</a:t>
          </a: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B213D61E-3EDF-4858-AF21-9253AF7F898B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</a:p>
      </dgm:t>
    </dgm:pt>
    <dgm:pt modelId="{6FD024C4-3DA6-4681-A344-CB5B9111EC45}" type="par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BD09F4E-F734-47CA-B5D9-10C3F21AA582}" type="sib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8045904-B8F3-4DAB-84BF-2F7338F6DD8F}" type="pres">
      <dgm:prSet presAssocID="{53AE949B-A985-4863-A214-6B312B45A8C2}" presName="linear" presStyleCnt="0">
        <dgm:presLayoutVars>
          <dgm:dir/>
          <dgm:resizeHandles val="exact"/>
        </dgm:presLayoutVars>
      </dgm:prSet>
      <dgm:spPr/>
    </dgm:pt>
    <dgm:pt modelId="{47A128F5-9250-4280-98DC-80E0D2B961B2}" type="pres">
      <dgm:prSet presAssocID="{A082355A-A8D1-424C-B407-370E8C8DA721}" presName="comp" presStyleCnt="0"/>
      <dgm:spPr/>
    </dgm:pt>
    <dgm:pt modelId="{5B7888F4-453F-4F41-9871-43E794397B45}" type="pres">
      <dgm:prSet presAssocID="{A082355A-A8D1-424C-B407-370E8C8DA721}" presName="box" presStyleLbl="node1" presStyleIdx="0" presStyleCnt="4"/>
      <dgm:spPr/>
    </dgm:pt>
    <dgm:pt modelId="{C604C184-496F-46E0-A206-5006030232ED}" type="pres">
      <dgm:prSet presAssocID="{A082355A-A8D1-424C-B407-370E8C8DA721}" presName="img" presStyleLbl="fgImgPlace1" presStyleIdx="0" presStyleCnt="4" custLinFactNeighborX="136" custLinFactNeighborY="45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F1ACC2-DC2A-4EE7-ACEA-9B4641AE2DD3}" type="pres">
      <dgm:prSet presAssocID="{A082355A-A8D1-424C-B407-370E8C8DA721}" presName="text" presStyleLbl="node1" presStyleIdx="0" presStyleCnt="4">
        <dgm:presLayoutVars>
          <dgm:bulletEnabled val="1"/>
        </dgm:presLayoutVars>
      </dgm:prSet>
      <dgm:spPr/>
    </dgm:pt>
    <dgm:pt modelId="{AAA9AC2C-7420-4178-B519-36C4AE37F7B8}" type="pres">
      <dgm:prSet presAssocID="{26178D35-1EBF-49CE-AD9F-07E230F5563F}" presName="spacer" presStyleCnt="0"/>
      <dgm:spPr/>
    </dgm:pt>
    <dgm:pt modelId="{352F9B42-2B08-4000-B021-A156B45BF8B9}" type="pres">
      <dgm:prSet presAssocID="{284B6F11-FBA1-4FA9-A028-2243A21FBAC2}" presName="comp" presStyleCnt="0"/>
      <dgm:spPr/>
    </dgm:pt>
    <dgm:pt modelId="{0DE1AAA9-1D33-461D-A3A0-B24E03468F88}" type="pres">
      <dgm:prSet presAssocID="{284B6F11-FBA1-4FA9-A028-2243A21FBAC2}" presName="box" presStyleLbl="node1" presStyleIdx="1" presStyleCnt="4" custLinFactNeighborX="-442" custLinFactNeighborY="-1671"/>
      <dgm:spPr/>
    </dgm:pt>
    <dgm:pt modelId="{707F4448-1223-4E6D-813B-A1DC622E6CE7}" type="pres">
      <dgm:prSet presAssocID="{284B6F11-FBA1-4FA9-A028-2243A21FBAC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5E3A021-901E-4D16-AF17-83D7782C36CA}" type="pres">
      <dgm:prSet presAssocID="{284B6F11-FBA1-4FA9-A028-2243A21FBAC2}" presName="text" presStyleLbl="node1" presStyleIdx="1" presStyleCnt="4">
        <dgm:presLayoutVars>
          <dgm:bulletEnabled val="1"/>
        </dgm:presLayoutVars>
      </dgm:prSet>
      <dgm:spPr/>
    </dgm:pt>
    <dgm:pt modelId="{602E3E16-4FF9-4077-AB40-A70F7F6BCDEE}" type="pres">
      <dgm:prSet presAssocID="{D1822879-2441-4F09-89FB-E54DCEA6C08A}" presName="spacer" presStyleCnt="0"/>
      <dgm:spPr/>
    </dgm:pt>
    <dgm:pt modelId="{881A02C0-1BEA-42AA-8DCE-5C868096144D}" type="pres">
      <dgm:prSet presAssocID="{07696EA5-2C68-4881-BF7C-BCC71CEB97F9}" presName="comp" presStyleCnt="0"/>
      <dgm:spPr/>
    </dgm:pt>
    <dgm:pt modelId="{88D8F4A7-0A24-4CAE-8AA7-6DBA08B4EAAE}" type="pres">
      <dgm:prSet presAssocID="{07696EA5-2C68-4881-BF7C-BCC71CEB97F9}" presName="box" presStyleLbl="node1" presStyleIdx="2" presStyleCnt="4" custLinFactNeighborX="-442" custLinFactNeighborY="-2217"/>
      <dgm:spPr/>
    </dgm:pt>
    <dgm:pt modelId="{5F90060D-1DF8-400F-B4A7-70501013A58F}" type="pres">
      <dgm:prSet presAssocID="{07696EA5-2C68-4881-BF7C-BCC71CEB97F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7E10080-61B1-4829-8F02-0452A094FE93}" type="pres">
      <dgm:prSet presAssocID="{07696EA5-2C68-4881-BF7C-BCC71CEB97F9}" presName="text" presStyleLbl="node1" presStyleIdx="2" presStyleCnt="4">
        <dgm:presLayoutVars>
          <dgm:bulletEnabled val="1"/>
        </dgm:presLayoutVars>
      </dgm:prSet>
      <dgm:spPr/>
    </dgm:pt>
    <dgm:pt modelId="{A7730119-A04F-471D-B702-6A72AEE8E83F}" type="pres">
      <dgm:prSet presAssocID="{C1BA1115-AFE6-41BB-B2F7-716F65CE3776}" presName="spacer" presStyleCnt="0"/>
      <dgm:spPr/>
    </dgm:pt>
    <dgm:pt modelId="{8DE9DE87-3EBF-4268-AA58-2BA42F216E0B}" type="pres">
      <dgm:prSet presAssocID="{B213D61E-3EDF-4858-AF21-9253AF7F898B}" presName="comp" presStyleCnt="0"/>
      <dgm:spPr/>
    </dgm:pt>
    <dgm:pt modelId="{5BFE5F0F-BD8D-4EB9-A4A5-96EF88137B9E}" type="pres">
      <dgm:prSet presAssocID="{B213D61E-3EDF-4858-AF21-9253AF7F898B}" presName="box" presStyleLbl="node1" presStyleIdx="3" presStyleCnt="4" custLinFactNeighborY="-523"/>
      <dgm:spPr/>
    </dgm:pt>
    <dgm:pt modelId="{15761AE5-B1C6-4D5F-91C4-56C5D7BE32B7}" type="pres">
      <dgm:prSet presAssocID="{B213D61E-3EDF-4858-AF21-9253AF7F898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7878D2D-0870-4E98-869F-24168BA1BAD5}" type="pres">
      <dgm:prSet presAssocID="{B213D61E-3EDF-4858-AF21-9253AF7F898B}" presName="text" presStyleLbl="node1" presStyleIdx="3" presStyleCnt="4">
        <dgm:presLayoutVars>
          <dgm:bulletEnabled val="1"/>
        </dgm:presLayoutVars>
      </dgm:prSet>
      <dgm:spPr/>
    </dgm:pt>
  </dgm:ptLst>
  <dgm:cxnLst>
    <dgm:cxn modelId="{74162B04-8A13-4333-B8C8-49918FECAE2C}" type="presOf" srcId="{B213D61E-3EDF-4858-AF21-9253AF7F898B}" destId="{17878D2D-0870-4E98-869F-24168BA1BAD5}" srcOrd="1" destOrd="0" presId="urn:microsoft.com/office/officeart/2005/8/layout/vList4#1"/>
    <dgm:cxn modelId="{BFC0551F-63E5-45C7-B248-A185F78A0ECD}" type="presOf" srcId="{53AE949B-A985-4863-A214-6B312B45A8C2}" destId="{08045904-B8F3-4DAB-84BF-2F7338F6DD8F}" srcOrd="0" destOrd="0" presId="urn:microsoft.com/office/officeart/2005/8/layout/vList4#1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AB804163-BCFE-4665-BC46-8AAC63808616}" type="presOf" srcId="{A082355A-A8D1-424C-B407-370E8C8DA721}" destId="{2CF1ACC2-DC2A-4EE7-ACEA-9B4641AE2DD3}" srcOrd="1" destOrd="0" presId="urn:microsoft.com/office/officeart/2005/8/layout/vList4#1"/>
    <dgm:cxn modelId="{C5342E45-73FC-4EE8-8B7F-A9EB121370D2}" type="presOf" srcId="{07696EA5-2C68-4881-BF7C-BCC71CEB97F9}" destId="{77E10080-61B1-4829-8F02-0452A094FE93}" srcOrd="1" destOrd="0" presId="urn:microsoft.com/office/officeart/2005/8/layout/vList4#1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56915454-FB8C-4783-9077-B20ED40B618B}" type="presOf" srcId="{A082355A-A8D1-424C-B407-370E8C8DA721}" destId="{5B7888F4-453F-4F41-9871-43E794397B45}" srcOrd="0" destOrd="0" presId="urn:microsoft.com/office/officeart/2005/8/layout/vList4#1"/>
    <dgm:cxn modelId="{7185BD77-2491-4D89-BBF5-88BDB3745DAE}" srcId="{53AE949B-A985-4863-A214-6B312B45A8C2}" destId="{B213D61E-3EDF-4858-AF21-9253AF7F898B}" srcOrd="3" destOrd="0" parTransId="{6FD024C4-3DA6-4681-A344-CB5B9111EC45}" sibTransId="{0BD09F4E-F734-47CA-B5D9-10C3F21AA582}"/>
    <dgm:cxn modelId="{BAF8747B-3EFF-402E-A593-DC2FBA8DD3CE}" type="presOf" srcId="{284B6F11-FBA1-4FA9-A028-2243A21FBAC2}" destId="{0DE1AAA9-1D33-461D-A3A0-B24E03468F88}" srcOrd="0" destOrd="0" presId="urn:microsoft.com/office/officeart/2005/8/layout/vList4#1"/>
    <dgm:cxn modelId="{DA564B8A-6619-4006-82F6-3DA6FDC827FD}" type="presOf" srcId="{284B6F11-FBA1-4FA9-A028-2243A21FBAC2}" destId="{E5E3A021-901E-4D16-AF17-83D7782C36CA}" srcOrd="1" destOrd="0" presId="urn:microsoft.com/office/officeart/2005/8/layout/vList4#1"/>
    <dgm:cxn modelId="{A09F2C90-94DD-484C-9E58-AE51420B48C8}" type="presOf" srcId="{B213D61E-3EDF-4858-AF21-9253AF7F898B}" destId="{5BFE5F0F-BD8D-4EB9-A4A5-96EF88137B9E}" srcOrd="0" destOrd="0" presId="urn:microsoft.com/office/officeart/2005/8/layout/vList4#1"/>
    <dgm:cxn modelId="{AE5114C6-F31C-4AA0-AC9D-FA012C5E0F7C}" type="presOf" srcId="{07696EA5-2C68-4881-BF7C-BCC71CEB97F9}" destId="{88D8F4A7-0A24-4CAE-8AA7-6DBA08B4EAAE}" srcOrd="0" destOrd="0" presId="urn:microsoft.com/office/officeart/2005/8/layout/vList4#1"/>
    <dgm:cxn modelId="{42FFBDD7-F4D8-4757-97FF-60BB27492889}" type="presParOf" srcId="{08045904-B8F3-4DAB-84BF-2F7338F6DD8F}" destId="{47A128F5-9250-4280-98DC-80E0D2B961B2}" srcOrd="0" destOrd="0" presId="urn:microsoft.com/office/officeart/2005/8/layout/vList4#1"/>
    <dgm:cxn modelId="{56779CE6-FBE3-4391-997E-3D50527C7F2D}" type="presParOf" srcId="{47A128F5-9250-4280-98DC-80E0D2B961B2}" destId="{5B7888F4-453F-4F41-9871-43E794397B45}" srcOrd="0" destOrd="0" presId="urn:microsoft.com/office/officeart/2005/8/layout/vList4#1"/>
    <dgm:cxn modelId="{51ED6B8F-C153-40D2-BE29-B41914F42F02}" type="presParOf" srcId="{47A128F5-9250-4280-98DC-80E0D2B961B2}" destId="{C604C184-496F-46E0-A206-5006030232ED}" srcOrd="1" destOrd="0" presId="urn:microsoft.com/office/officeart/2005/8/layout/vList4#1"/>
    <dgm:cxn modelId="{CFA0ED34-5845-46A7-9D5C-FFEE7630307F}" type="presParOf" srcId="{47A128F5-9250-4280-98DC-80E0D2B961B2}" destId="{2CF1ACC2-DC2A-4EE7-ACEA-9B4641AE2DD3}" srcOrd="2" destOrd="0" presId="urn:microsoft.com/office/officeart/2005/8/layout/vList4#1"/>
    <dgm:cxn modelId="{7D482588-C69C-40D8-AD7D-8979CFBDC659}" type="presParOf" srcId="{08045904-B8F3-4DAB-84BF-2F7338F6DD8F}" destId="{AAA9AC2C-7420-4178-B519-36C4AE37F7B8}" srcOrd="1" destOrd="0" presId="urn:microsoft.com/office/officeart/2005/8/layout/vList4#1"/>
    <dgm:cxn modelId="{3E5ED46A-A499-49ED-B890-4C5CF96E11FD}" type="presParOf" srcId="{08045904-B8F3-4DAB-84BF-2F7338F6DD8F}" destId="{352F9B42-2B08-4000-B021-A156B45BF8B9}" srcOrd="2" destOrd="0" presId="urn:microsoft.com/office/officeart/2005/8/layout/vList4#1"/>
    <dgm:cxn modelId="{FFBD08A1-C97C-4B3C-85D1-3529A01C4155}" type="presParOf" srcId="{352F9B42-2B08-4000-B021-A156B45BF8B9}" destId="{0DE1AAA9-1D33-461D-A3A0-B24E03468F88}" srcOrd="0" destOrd="0" presId="urn:microsoft.com/office/officeart/2005/8/layout/vList4#1"/>
    <dgm:cxn modelId="{DC9841F5-4A36-472E-8420-07383739C066}" type="presParOf" srcId="{352F9B42-2B08-4000-B021-A156B45BF8B9}" destId="{707F4448-1223-4E6D-813B-A1DC622E6CE7}" srcOrd="1" destOrd="0" presId="urn:microsoft.com/office/officeart/2005/8/layout/vList4#1"/>
    <dgm:cxn modelId="{F1A41382-6092-441D-94CB-3EC71C22A8D9}" type="presParOf" srcId="{352F9B42-2B08-4000-B021-A156B45BF8B9}" destId="{E5E3A021-901E-4D16-AF17-83D7782C36CA}" srcOrd="2" destOrd="0" presId="urn:microsoft.com/office/officeart/2005/8/layout/vList4#1"/>
    <dgm:cxn modelId="{30830EA0-1338-4DCF-8973-1D181C9A5717}" type="presParOf" srcId="{08045904-B8F3-4DAB-84BF-2F7338F6DD8F}" destId="{602E3E16-4FF9-4077-AB40-A70F7F6BCDEE}" srcOrd="3" destOrd="0" presId="urn:microsoft.com/office/officeart/2005/8/layout/vList4#1"/>
    <dgm:cxn modelId="{278B76DE-20E3-4CCD-B7C1-B8DF1C019F4B}" type="presParOf" srcId="{08045904-B8F3-4DAB-84BF-2F7338F6DD8F}" destId="{881A02C0-1BEA-42AA-8DCE-5C868096144D}" srcOrd="4" destOrd="0" presId="urn:microsoft.com/office/officeart/2005/8/layout/vList4#1"/>
    <dgm:cxn modelId="{4EF85B44-E320-4F9E-A6EF-916917ED57FF}" type="presParOf" srcId="{881A02C0-1BEA-42AA-8DCE-5C868096144D}" destId="{88D8F4A7-0A24-4CAE-8AA7-6DBA08B4EAAE}" srcOrd="0" destOrd="0" presId="urn:microsoft.com/office/officeart/2005/8/layout/vList4#1"/>
    <dgm:cxn modelId="{E296526A-234D-4500-8CDE-BC5A4EA43FE3}" type="presParOf" srcId="{881A02C0-1BEA-42AA-8DCE-5C868096144D}" destId="{5F90060D-1DF8-400F-B4A7-70501013A58F}" srcOrd="1" destOrd="0" presId="urn:microsoft.com/office/officeart/2005/8/layout/vList4#1"/>
    <dgm:cxn modelId="{48B2FE7C-FE49-4A11-BA32-E6D81EC06140}" type="presParOf" srcId="{881A02C0-1BEA-42AA-8DCE-5C868096144D}" destId="{77E10080-61B1-4829-8F02-0452A094FE93}" srcOrd="2" destOrd="0" presId="urn:microsoft.com/office/officeart/2005/8/layout/vList4#1"/>
    <dgm:cxn modelId="{FC7CF456-BC1A-4F70-B6B6-1FBD239445D6}" type="presParOf" srcId="{08045904-B8F3-4DAB-84BF-2F7338F6DD8F}" destId="{A7730119-A04F-471D-B702-6A72AEE8E83F}" srcOrd="5" destOrd="0" presId="urn:microsoft.com/office/officeart/2005/8/layout/vList4#1"/>
    <dgm:cxn modelId="{4162566F-5942-456D-9DA1-C40D4FCA0532}" type="presParOf" srcId="{08045904-B8F3-4DAB-84BF-2F7338F6DD8F}" destId="{8DE9DE87-3EBF-4268-AA58-2BA42F216E0B}" srcOrd="6" destOrd="0" presId="urn:microsoft.com/office/officeart/2005/8/layout/vList4#1"/>
    <dgm:cxn modelId="{553D6227-57BC-483B-9833-C3DDA79375B2}" type="presParOf" srcId="{8DE9DE87-3EBF-4268-AA58-2BA42F216E0B}" destId="{5BFE5F0F-BD8D-4EB9-A4A5-96EF88137B9E}" srcOrd="0" destOrd="0" presId="urn:microsoft.com/office/officeart/2005/8/layout/vList4#1"/>
    <dgm:cxn modelId="{A678E924-85FD-45BC-AF9B-57E371570BE5}" type="presParOf" srcId="{8DE9DE87-3EBF-4268-AA58-2BA42F216E0B}" destId="{15761AE5-B1C6-4D5F-91C4-56C5D7BE32B7}" srcOrd="1" destOrd="0" presId="urn:microsoft.com/office/officeart/2005/8/layout/vList4#1"/>
    <dgm:cxn modelId="{93D8D302-E2E6-4B86-9118-F717A893DD51}" type="presParOf" srcId="{8DE9DE87-3EBF-4268-AA58-2BA42F216E0B}" destId="{17878D2D-0870-4E98-869F-24168BA1BAD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000" b="1" dirty="0">
              <a:latin typeface="Bookman Old Style" pitchFamily="18" charset="0"/>
            </a:rPr>
            <a:t>- </a:t>
          </a:r>
          <a:r>
            <a:rPr lang="ru-RU" sz="2300" b="1" dirty="0">
              <a:latin typeface="Bookman Old Style" pitchFamily="18" charset="0"/>
            </a:rPr>
            <a:t>Составление проекта бюджета:</a:t>
          </a:r>
        </a:p>
        <a:p>
          <a:pPr>
            <a:spcAft>
              <a:spcPts val="0"/>
            </a:spcAft>
          </a:pPr>
          <a:r>
            <a:rPr lang="ru-RU" sz="1800" b="1" i="1" dirty="0">
              <a:latin typeface="Bookman Old Style" pitchFamily="18" charset="0"/>
            </a:rPr>
            <a:t>Проект бюджета составляется в порядке, установленном администрацией Натальинского муниципального образования, в соответствии с бюджетным кодексом РФ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300" b="1" dirty="0">
              <a:latin typeface="Bookman Old Style" pitchFamily="18" charset="0"/>
            </a:rPr>
            <a:t>- Рассмотрение проекта бюджета: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>
              <a:latin typeface="Bookman Old Style" pitchFamily="18" charset="0"/>
            </a:rPr>
            <a:t>Совет Натальинского муниципального образования рассматривает проект решения о бюджете. По проекту бюджета проводятся публичные слушания</a:t>
          </a: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100" b="1" dirty="0">
              <a:latin typeface="Bookman Old Style" pitchFamily="18" charset="0"/>
            </a:rPr>
            <a:t>- </a:t>
          </a:r>
          <a:r>
            <a:rPr lang="ru-RU" sz="2300" b="1" dirty="0">
              <a:latin typeface="Bookman Old Style" pitchFamily="18" charset="0"/>
            </a:rPr>
            <a:t>Утверждение проекта бюджета:</a:t>
          </a:r>
        </a:p>
        <a:p>
          <a:r>
            <a:rPr lang="ru-RU" sz="1800" b="1" i="1" dirty="0">
              <a:latin typeface="Bookman Old Style" pitchFamily="18" charset="0"/>
            </a:rPr>
            <a:t>Проект решения утверждается Советом Натальинского муниципального образования в форме решения</a:t>
          </a: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3DABA6EB-CFEB-4B99-BD0C-AF3D9FDFEF05}" type="pres">
      <dgm:prSet presAssocID="{53AE949B-A985-4863-A214-6B312B45A8C2}" presName="linear" presStyleCnt="0">
        <dgm:presLayoutVars>
          <dgm:animLvl val="lvl"/>
          <dgm:resizeHandles val="exact"/>
        </dgm:presLayoutVars>
      </dgm:prSet>
      <dgm:spPr/>
    </dgm:pt>
    <dgm:pt modelId="{58A46B87-4516-40AB-842F-5945E04CC47F}" type="pres">
      <dgm:prSet presAssocID="{A082355A-A8D1-424C-B407-370E8C8DA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3CED0A-7FD5-43F9-A63C-B40CECDD97EE}" type="pres">
      <dgm:prSet presAssocID="{26178D35-1EBF-49CE-AD9F-07E230F5563F}" presName="spacer" presStyleCnt="0"/>
      <dgm:spPr/>
    </dgm:pt>
    <dgm:pt modelId="{09AFBA57-96A7-4F1D-90E5-A9098F166C11}" type="pres">
      <dgm:prSet presAssocID="{284B6F11-FBA1-4FA9-A028-2243A21FBA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97D4BA-4503-45AF-8343-C5B25A72B17B}" type="pres">
      <dgm:prSet presAssocID="{D1822879-2441-4F09-89FB-E54DCEA6C08A}" presName="spacer" presStyleCnt="0"/>
      <dgm:spPr/>
    </dgm:pt>
    <dgm:pt modelId="{D4DC4CF3-75CB-4784-A840-C91CEC79035D}" type="pres">
      <dgm:prSet presAssocID="{07696EA5-2C68-4881-BF7C-BCC71CEB97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3B3720-D7D5-45D2-82A4-42C19EB75904}" type="presOf" srcId="{07696EA5-2C68-4881-BF7C-BCC71CEB97F9}" destId="{D4DC4CF3-75CB-4784-A840-C91CEC79035D}" srcOrd="0" destOrd="0" presId="urn:microsoft.com/office/officeart/2005/8/layout/vList2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B423904F-D1BC-4FA3-8883-308FCB791939}" type="presOf" srcId="{284B6F11-FBA1-4FA9-A028-2243A21FBAC2}" destId="{09AFBA57-96A7-4F1D-90E5-A9098F166C11}" srcOrd="0" destOrd="0" presId="urn:microsoft.com/office/officeart/2005/8/layout/vList2"/>
    <dgm:cxn modelId="{7AD6BF70-FD67-4056-8740-C2B1E789B73D}" type="presOf" srcId="{A082355A-A8D1-424C-B407-370E8C8DA721}" destId="{58A46B87-4516-40AB-842F-5945E04CC47F}" srcOrd="0" destOrd="0" presId="urn:microsoft.com/office/officeart/2005/8/layout/vList2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F5579D8B-28FB-4037-BBE9-13DC6A81063A}" type="presOf" srcId="{53AE949B-A985-4863-A214-6B312B45A8C2}" destId="{3DABA6EB-CFEB-4B99-BD0C-AF3D9FDFEF05}" srcOrd="0" destOrd="0" presId="urn:microsoft.com/office/officeart/2005/8/layout/vList2"/>
    <dgm:cxn modelId="{3AD1B881-CEF7-476D-BFFD-2373FA351664}" type="presParOf" srcId="{3DABA6EB-CFEB-4B99-BD0C-AF3D9FDFEF05}" destId="{58A46B87-4516-40AB-842F-5945E04CC47F}" srcOrd="0" destOrd="0" presId="urn:microsoft.com/office/officeart/2005/8/layout/vList2"/>
    <dgm:cxn modelId="{87E0D619-3148-4D30-B18D-666464D554BA}" type="presParOf" srcId="{3DABA6EB-CFEB-4B99-BD0C-AF3D9FDFEF05}" destId="{AB3CED0A-7FD5-43F9-A63C-B40CECDD97EE}" srcOrd="1" destOrd="0" presId="urn:microsoft.com/office/officeart/2005/8/layout/vList2"/>
    <dgm:cxn modelId="{0D5F1733-11D9-4EF8-959B-2CD2FA757C53}" type="presParOf" srcId="{3DABA6EB-CFEB-4B99-BD0C-AF3D9FDFEF05}" destId="{09AFBA57-96A7-4F1D-90E5-A9098F166C11}" srcOrd="2" destOrd="0" presId="urn:microsoft.com/office/officeart/2005/8/layout/vList2"/>
    <dgm:cxn modelId="{CDF181A7-C321-48D7-A153-EC73C2C375F5}" type="presParOf" srcId="{3DABA6EB-CFEB-4B99-BD0C-AF3D9FDFEF05}" destId="{0297D4BA-4503-45AF-8343-C5B25A72B17B}" srcOrd="3" destOrd="0" presId="urn:microsoft.com/office/officeart/2005/8/layout/vList2"/>
    <dgm:cxn modelId="{523B664A-AD2D-4873-819B-7E7360156962}" type="presParOf" srcId="{3DABA6EB-CFEB-4B99-BD0C-AF3D9FDFEF05}" destId="{D4DC4CF3-75CB-4784-A840-C91CEC7903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8BE75E-BB58-495F-A6D7-1634227AA5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C27D0-5D09-438B-9238-C956155C705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400" b="1" dirty="0">
              <a:latin typeface="Bookman Old Style" pitchFamily="18" charset="0"/>
            </a:rPr>
            <a:t>Доходы бюджета – безвозмездные и безвозвратные поступления денежных средств</a:t>
          </a:r>
        </a:p>
      </dgm:t>
    </dgm:pt>
    <dgm:pt modelId="{F5F5EBA1-9549-43DA-9399-FE7409788F0F}" type="parTrans" cxnId="{B35B1505-7D9F-482B-BC2E-8D459980865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A13D398-1D98-4610-BD13-DC58D4530831}" type="sibTrans" cxnId="{B35B1505-7D9F-482B-BC2E-8D459980865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F68C442-69D9-48B6-9BC6-DE081D908F1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>
              <a:latin typeface="Bookman Old Style" pitchFamily="18" charset="0"/>
            </a:rPr>
            <a:t>Налоговые доходы  </a:t>
          </a:r>
          <a:r>
            <a:rPr lang="ru-RU" sz="1200" dirty="0">
              <a:latin typeface="Bookman Old Style" pitchFamily="18" charset="0"/>
            </a:rPr>
            <a:t>- поступления в бюджет от уплаты налогов, установленных Налоговым кодексом РФ</a:t>
          </a:r>
        </a:p>
      </dgm:t>
    </dgm:pt>
    <dgm:pt modelId="{A89DDA5F-E5AB-49B9-8DE6-7DB71D9865B4}" type="parTrans" cxnId="{F36EDE49-A9A4-4C38-981D-4F15D35A172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EE95C20-0762-40EB-AC08-898CB38F0CC7}" type="sibTrans" cxnId="{F36EDE49-A9A4-4C38-981D-4F15D35A172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AF3F229B-CA0A-4B74-9D75-FE382951A5C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>
              <a:latin typeface="Bookman Old Style" pitchFamily="18" charset="0"/>
            </a:rPr>
            <a:t>Безвозмездные поступления </a:t>
          </a:r>
          <a:r>
            <a:rPr lang="ru-RU" sz="1200" dirty="0">
              <a:latin typeface="Bookman Old Style" pitchFamily="18" charset="0"/>
            </a:rPr>
            <a:t>– финансовая помощь из бюджетов других уровней (межбюджетные трансферты), от физических и юридических лиц</a:t>
          </a:r>
        </a:p>
      </dgm:t>
    </dgm:pt>
    <dgm:pt modelId="{2A5F684A-A3F8-4DA1-8395-739EEFACBFC8}" type="parTrans" cxnId="{B6F041C4-0169-4F4D-A6B5-03F70D61606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A1B327A2-9DB9-4584-B854-0491FCAC6E9E}" type="sibTrans" cxnId="{B6F041C4-0169-4F4D-A6B5-03F70D616060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858FF8-5928-4C47-AD86-E2F1DE33E2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>
              <a:latin typeface="Bookman Old Style" pitchFamily="18" charset="0"/>
            </a:rPr>
            <a:t>Неналоговые доходы </a:t>
          </a:r>
          <a:r>
            <a:rPr lang="ru-RU" sz="1200" dirty="0">
              <a:latin typeface="Bookman Old Style" pitchFamily="18" charset="0"/>
            </a:rPr>
            <a:t>- платежи от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</a:p>
      </dgm:t>
    </dgm:pt>
    <dgm:pt modelId="{8291EEF6-3F3A-4044-81F5-06D8A99140A1}" type="parTrans" cxnId="{5CC2A636-7DAB-476F-B425-650D8870D70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61FEF57F-CBAA-4092-868B-154F1BEE449A}" type="sibTrans" cxnId="{5CC2A636-7DAB-476F-B425-650D8870D706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276E8B9-6137-409E-A987-0BC3070CFD40}" type="pres">
      <dgm:prSet presAssocID="{FA8BE75E-BB58-495F-A6D7-1634227AA5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823B5-889D-4CFA-B6B1-BCEC8562C444}" type="pres">
      <dgm:prSet presAssocID="{999C27D0-5D09-438B-9238-C956155C7052}" presName="hierRoot1" presStyleCnt="0"/>
      <dgm:spPr/>
    </dgm:pt>
    <dgm:pt modelId="{08BA7E25-2010-4166-B327-1E0F43DA2A3B}" type="pres">
      <dgm:prSet presAssocID="{999C27D0-5D09-438B-9238-C956155C7052}" presName="composite" presStyleCnt="0"/>
      <dgm:spPr/>
    </dgm:pt>
    <dgm:pt modelId="{B7209AC8-8BB3-4D9C-BE98-236B52EA9025}" type="pres">
      <dgm:prSet presAssocID="{999C27D0-5D09-438B-9238-C956155C7052}" presName="background" presStyleLbl="node0" presStyleIdx="0" presStyleCnt="1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</dgm:pt>
    <dgm:pt modelId="{170F2D46-3EE7-41F9-B7C8-87DD1CBE0520}" type="pres">
      <dgm:prSet presAssocID="{999C27D0-5D09-438B-9238-C956155C7052}" presName="text" presStyleLbl="fgAcc0" presStyleIdx="0" presStyleCnt="1" custScaleX="300573" custScaleY="26436">
        <dgm:presLayoutVars>
          <dgm:chPref val="3"/>
        </dgm:presLayoutVars>
      </dgm:prSet>
      <dgm:spPr/>
    </dgm:pt>
    <dgm:pt modelId="{3992BECA-DA25-4AB0-99F0-D38D4BDFF778}" type="pres">
      <dgm:prSet presAssocID="{999C27D0-5D09-438B-9238-C956155C7052}" presName="hierChild2" presStyleCnt="0"/>
      <dgm:spPr/>
    </dgm:pt>
    <dgm:pt modelId="{D9627177-9535-429F-95A0-9A6A1E305CC8}" type="pres">
      <dgm:prSet presAssocID="{A89DDA5F-E5AB-49B9-8DE6-7DB71D9865B4}" presName="Name10" presStyleLbl="parChTrans1D2" presStyleIdx="0" presStyleCnt="3"/>
      <dgm:spPr/>
    </dgm:pt>
    <dgm:pt modelId="{6A931F49-1DB9-4057-822D-D57B2E5EFB7C}" type="pres">
      <dgm:prSet presAssocID="{5F68C442-69D9-48B6-9BC6-DE081D908F16}" presName="hierRoot2" presStyleCnt="0"/>
      <dgm:spPr/>
    </dgm:pt>
    <dgm:pt modelId="{EE8A1441-B708-41F8-A059-5B2B93D2E329}" type="pres">
      <dgm:prSet presAssocID="{5F68C442-69D9-48B6-9BC6-DE081D908F16}" presName="composite2" presStyleCnt="0"/>
      <dgm:spPr/>
    </dgm:pt>
    <dgm:pt modelId="{99DD19DD-AFC8-431A-BA13-0E4CD9BB6ECB}" type="pres">
      <dgm:prSet presAssocID="{5F68C442-69D9-48B6-9BC6-DE081D908F16}" presName="background2" presStyleLbl="node2" presStyleIdx="0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</dgm:pt>
    <dgm:pt modelId="{16962144-DEE8-4345-9ACE-1AFBC5C2CEE5}" type="pres">
      <dgm:prSet presAssocID="{5F68C442-69D9-48B6-9BC6-DE081D908F16}" presName="text2" presStyleLbl="fgAcc2" presStyleIdx="0" presStyleCnt="3" custScaleX="83626">
        <dgm:presLayoutVars>
          <dgm:chPref val="3"/>
        </dgm:presLayoutVars>
      </dgm:prSet>
      <dgm:spPr/>
    </dgm:pt>
    <dgm:pt modelId="{C40B72CA-64A0-425C-9A96-2668AF7B4B52}" type="pres">
      <dgm:prSet presAssocID="{5F68C442-69D9-48B6-9BC6-DE081D908F16}" presName="hierChild3" presStyleCnt="0"/>
      <dgm:spPr/>
    </dgm:pt>
    <dgm:pt modelId="{94E97A4E-A31C-47B0-AA76-C21875297457}" type="pres">
      <dgm:prSet presAssocID="{8291EEF6-3F3A-4044-81F5-06D8A99140A1}" presName="Name10" presStyleLbl="parChTrans1D2" presStyleIdx="1" presStyleCnt="3"/>
      <dgm:spPr/>
    </dgm:pt>
    <dgm:pt modelId="{FB4E5A31-1CC3-45DB-8571-27381CB28388}" type="pres">
      <dgm:prSet presAssocID="{EA858FF8-5928-4C47-AD86-E2F1DE33E27D}" presName="hierRoot2" presStyleCnt="0"/>
      <dgm:spPr/>
    </dgm:pt>
    <dgm:pt modelId="{172A9613-BE3A-43E5-BB52-11F35FC25DF7}" type="pres">
      <dgm:prSet presAssocID="{EA858FF8-5928-4C47-AD86-E2F1DE33E27D}" presName="composite2" presStyleCnt="0"/>
      <dgm:spPr/>
    </dgm:pt>
    <dgm:pt modelId="{8BE6CB08-B209-41DF-B758-5F81C94C3661}" type="pres">
      <dgm:prSet presAssocID="{EA858FF8-5928-4C47-AD86-E2F1DE33E27D}" presName="background2" presStyleLbl="node2" presStyleIdx="1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</dgm:pt>
    <dgm:pt modelId="{F5092D6D-3560-4409-88CB-495B68B9AE0D}" type="pres">
      <dgm:prSet presAssocID="{EA858FF8-5928-4C47-AD86-E2F1DE33E27D}" presName="text2" presStyleLbl="fgAcc2" presStyleIdx="1" presStyleCnt="3" custScaleX="135973">
        <dgm:presLayoutVars>
          <dgm:chPref val="3"/>
        </dgm:presLayoutVars>
      </dgm:prSet>
      <dgm:spPr/>
    </dgm:pt>
    <dgm:pt modelId="{8D0CBE22-C5DD-4480-BBBE-B7A4C1494091}" type="pres">
      <dgm:prSet presAssocID="{EA858FF8-5928-4C47-AD86-E2F1DE33E27D}" presName="hierChild3" presStyleCnt="0"/>
      <dgm:spPr/>
    </dgm:pt>
    <dgm:pt modelId="{5363DA3A-E87B-4C83-B78C-7D543FE682AC}" type="pres">
      <dgm:prSet presAssocID="{2A5F684A-A3F8-4DA1-8395-739EEFACBFC8}" presName="Name10" presStyleLbl="parChTrans1D2" presStyleIdx="2" presStyleCnt="3"/>
      <dgm:spPr/>
    </dgm:pt>
    <dgm:pt modelId="{1AFFBF7E-DFFB-4E1E-B26F-41B7C869E9B3}" type="pres">
      <dgm:prSet presAssocID="{AF3F229B-CA0A-4B74-9D75-FE382951A5C9}" presName="hierRoot2" presStyleCnt="0"/>
      <dgm:spPr/>
    </dgm:pt>
    <dgm:pt modelId="{08C465DD-17A4-4C4B-BACE-467CF37E17D3}" type="pres">
      <dgm:prSet presAssocID="{AF3F229B-CA0A-4B74-9D75-FE382951A5C9}" presName="composite2" presStyleCnt="0"/>
      <dgm:spPr/>
    </dgm:pt>
    <dgm:pt modelId="{3A7EFFA9-6299-425E-8849-A0B0AD690140}" type="pres">
      <dgm:prSet presAssocID="{AF3F229B-CA0A-4B74-9D75-FE382951A5C9}" presName="background2" presStyleLbl="node2" presStyleIdx="2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</dgm:pt>
    <dgm:pt modelId="{27A0AD47-5DF6-4770-B96A-E418D3C32CEC}" type="pres">
      <dgm:prSet presAssocID="{AF3F229B-CA0A-4B74-9D75-FE382951A5C9}" presName="text2" presStyleLbl="fgAcc2" presStyleIdx="2" presStyleCnt="3" custScaleX="102755">
        <dgm:presLayoutVars>
          <dgm:chPref val="3"/>
        </dgm:presLayoutVars>
      </dgm:prSet>
      <dgm:spPr/>
    </dgm:pt>
    <dgm:pt modelId="{E13021AE-7355-4906-A776-1B982BC5136B}" type="pres">
      <dgm:prSet presAssocID="{AF3F229B-CA0A-4B74-9D75-FE382951A5C9}" presName="hierChild3" presStyleCnt="0"/>
      <dgm:spPr/>
    </dgm:pt>
  </dgm:ptLst>
  <dgm:cxnLst>
    <dgm:cxn modelId="{B35B1505-7D9F-482B-BC2E-8D4599808653}" srcId="{FA8BE75E-BB58-495F-A6D7-1634227AA55D}" destId="{999C27D0-5D09-438B-9238-C956155C7052}" srcOrd="0" destOrd="0" parTransId="{F5F5EBA1-9549-43DA-9399-FE7409788F0F}" sibTransId="{CA13D398-1D98-4610-BD13-DC58D4530831}"/>
    <dgm:cxn modelId="{0CB0F631-EF18-4F72-9038-CA1D0843AA21}" type="presOf" srcId="{AF3F229B-CA0A-4B74-9D75-FE382951A5C9}" destId="{27A0AD47-5DF6-4770-B96A-E418D3C32CEC}" srcOrd="0" destOrd="0" presId="urn:microsoft.com/office/officeart/2005/8/layout/hierarchy1"/>
    <dgm:cxn modelId="{5CC2A636-7DAB-476F-B425-650D8870D706}" srcId="{999C27D0-5D09-438B-9238-C956155C7052}" destId="{EA858FF8-5928-4C47-AD86-E2F1DE33E27D}" srcOrd="1" destOrd="0" parTransId="{8291EEF6-3F3A-4044-81F5-06D8A99140A1}" sibTransId="{61FEF57F-CBAA-4092-868B-154F1BEE449A}"/>
    <dgm:cxn modelId="{F36EDE49-A9A4-4C38-981D-4F15D35A1722}" srcId="{999C27D0-5D09-438B-9238-C956155C7052}" destId="{5F68C442-69D9-48B6-9BC6-DE081D908F16}" srcOrd="0" destOrd="0" parTransId="{A89DDA5F-E5AB-49B9-8DE6-7DB71D9865B4}" sibTransId="{0EE95C20-0762-40EB-AC08-898CB38F0CC7}"/>
    <dgm:cxn modelId="{050DAB8D-71C0-4E8F-919B-038A41209618}" type="presOf" srcId="{A89DDA5F-E5AB-49B9-8DE6-7DB71D9865B4}" destId="{D9627177-9535-429F-95A0-9A6A1E305CC8}" srcOrd="0" destOrd="0" presId="urn:microsoft.com/office/officeart/2005/8/layout/hierarchy1"/>
    <dgm:cxn modelId="{500CAE8D-BC7E-43FE-904E-862638D9BF9A}" type="presOf" srcId="{5F68C442-69D9-48B6-9BC6-DE081D908F16}" destId="{16962144-DEE8-4345-9ACE-1AFBC5C2CEE5}" srcOrd="0" destOrd="0" presId="urn:microsoft.com/office/officeart/2005/8/layout/hierarchy1"/>
    <dgm:cxn modelId="{CFB5E9A0-8369-416A-900F-6490F351067E}" type="presOf" srcId="{2A5F684A-A3F8-4DA1-8395-739EEFACBFC8}" destId="{5363DA3A-E87B-4C83-B78C-7D543FE682AC}" srcOrd="0" destOrd="0" presId="urn:microsoft.com/office/officeart/2005/8/layout/hierarchy1"/>
    <dgm:cxn modelId="{4BEB2BAA-69B7-46E0-9299-D2417E69342B}" type="presOf" srcId="{999C27D0-5D09-438B-9238-C956155C7052}" destId="{170F2D46-3EE7-41F9-B7C8-87DD1CBE0520}" srcOrd="0" destOrd="0" presId="urn:microsoft.com/office/officeart/2005/8/layout/hierarchy1"/>
    <dgm:cxn modelId="{B6F041C4-0169-4F4D-A6B5-03F70D616060}" srcId="{999C27D0-5D09-438B-9238-C956155C7052}" destId="{AF3F229B-CA0A-4B74-9D75-FE382951A5C9}" srcOrd="2" destOrd="0" parTransId="{2A5F684A-A3F8-4DA1-8395-739EEFACBFC8}" sibTransId="{A1B327A2-9DB9-4584-B854-0491FCAC6E9E}"/>
    <dgm:cxn modelId="{F8BD21D1-C048-4065-95E5-21BBCE5C1559}" type="presOf" srcId="{EA858FF8-5928-4C47-AD86-E2F1DE33E27D}" destId="{F5092D6D-3560-4409-88CB-495B68B9AE0D}" srcOrd="0" destOrd="0" presId="urn:microsoft.com/office/officeart/2005/8/layout/hierarchy1"/>
    <dgm:cxn modelId="{3514A6E3-54A6-4750-B6F4-5CED52B9E179}" type="presOf" srcId="{FA8BE75E-BB58-495F-A6D7-1634227AA55D}" destId="{E276E8B9-6137-409E-A987-0BC3070CFD40}" srcOrd="0" destOrd="0" presId="urn:microsoft.com/office/officeart/2005/8/layout/hierarchy1"/>
    <dgm:cxn modelId="{F402D2FA-ED3F-43EB-87A1-040EB499D0B3}" type="presOf" srcId="{8291EEF6-3F3A-4044-81F5-06D8A99140A1}" destId="{94E97A4E-A31C-47B0-AA76-C21875297457}" srcOrd="0" destOrd="0" presId="urn:microsoft.com/office/officeart/2005/8/layout/hierarchy1"/>
    <dgm:cxn modelId="{173C6A31-5888-4146-8CE9-20E8D39EC632}" type="presParOf" srcId="{E276E8B9-6137-409E-A987-0BC3070CFD40}" destId="{6F4823B5-889D-4CFA-B6B1-BCEC8562C444}" srcOrd="0" destOrd="0" presId="urn:microsoft.com/office/officeart/2005/8/layout/hierarchy1"/>
    <dgm:cxn modelId="{2E449A6C-A635-4C80-AC25-4B1AFBF70D60}" type="presParOf" srcId="{6F4823B5-889D-4CFA-B6B1-BCEC8562C444}" destId="{08BA7E25-2010-4166-B327-1E0F43DA2A3B}" srcOrd="0" destOrd="0" presId="urn:microsoft.com/office/officeart/2005/8/layout/hierarchy1"/>
    <dgm:cxn modelId="{A008D8FA-3D27-4856-80BD-9053B59D1187}" type="presParOf" srcId="{08BA7E25-2010-4166-B327-1E0F43DA2A3B}" destId="{B7209AC8-8BB3-4D9C-BE98-236B52EA9025}" srcOrd="0" destOrd="0" presId="urn:microsoft.com/office/officeart/2005/8/layout/hierarchy1"/>
    <dgm:cxn modelId="{B9C27977-C389-4C76-83B9-147101F972B1}" type="presParOf" srcId="{08BA7E25-2010-4166-B327-1E0F43DA2A3B}" destId="{170F2D46-3EE7-41F9-B7C8-87DD1CBE0520}" srcOrd="1" destOrd="0" presId="urn:microsoft.com/office/officeart/2005/8/layout/hierarchy1"/>
    <dgm:cxn modelId="{0A946F85-AFE1-49DF-867E-2EEA88B25E9A}" type="presParOf" srcId="{6F4823B5-889D-4CFA-B6B1-BCEC8562C444}" destId="{3992BECA-DA25-4AB0-99F0-D38D4BDFF778}" srcOrd="1" destOrd="0" presId="urn:microsoft.com/office/officeart/2005/8/layout/hierarchy1"/>
    <dgm:cxn modelId="{1A5EA8F9-7F3F-4D18-8CD8-1C278F24FFFB}" type="presParOf" srcId="{3992BECA-DA25-4AB0-99F0-D38D4BDFF778}" destId="{D9627177-9535-429F-95A0-9A6A1E305CC8}" srcOrd="0" destOrd="0" presId="urn:microsoft.com/office/officeart/2005/8/layout/hierarchy1"/>
    <dgm:cxn modelId="{C39C2738-043C-4631-968F-1328717D7777}" type="presParOf" srcId="{3992BECA-DA25-4AB0-99F0-D38D4BDFF778}" destId="{6A931F49-1DB9-4057-822D-D57B2E5EFB7C}" srcOrd="1" destOrd="0" presId="urn:microsoft.com/office/officeart/2005/8/layout/hierarchy1"/>
    <dgm:cxn modelId="{0E298B59-CEB6-4453-926D-25AAD4349A36}" type="presParOf" srcId="{6A931F49-1DB9-4057-822D-D57B2E5EFB7C}" destId="{EE8A1441-B708-41F8-A059-5B2B93D2E329}" srcOrd="0" destOrd="0" presId="urn:microsoft.com/office/officeart/2005/8/layout/hierarchy1"/>
    <dgm:cxn modelId="{BBEBF344-B36F-43FE-8480-E4F0A961BA19}" type="presParOf" srcId="{EE8A1441-B708-41F8-A059-5B2B93D2E329}" destId="{99DD19DD-AFC8-431A-BA13-0E4CD9BB6ECB}" srcOrd="0" destOrd="0" presId="urn:microsoft.com/office/officeart/2005/8/layout/hierarchy1"/>
    <dgm:cxn modelId="{821B16EE-C480-440F-8DAD-ECE590810E18}" type="presParOf" srcId="{EE8A1441-B708-41F8-A059-5B2B93D2E329}" destId="{16962144-DEE8-4345-9ACE-1AFBC5C2CEE5}" srcOrd="1" destOrd="0" presId="urn:microsoft.com/office/officeart/2005/8/layout/hierarchy1"/>
    <dgm:cxn modelId="{31051BCA-EF11-4DA8-9A29-46A42667B844}" type="presParOf" srcId="{6A931F49-1DB9-4057-822D-D57B2E5EFB7C}" destId="{C40B72CA-64A0-425C-9A96-2668AF7B4B52}" srcOrd="1" destOrd="0" presId="urn:microsoft.com/office/officeart/2005/8/layout/hierarchy1"/>
    <dgm:cxn modelId="{C1880795-8F6F-48A7-8594-AA2EC95EC709}" type="presParOf" srcId="{3992BECA-DA25-4AB0-99F0-D38D4BDFF778}" destId="{94E97A4E-A31C-47B0-AA76-C21875297457}" srcOrd="2" destOrd="0" presId="urn:microsoft.com/office/officeart/2005/8/layout/hierarchy1"/>
    <dgm:cxn modelId="{91978CCF-3577-4BE6-A849-D5C6FBBD8FDF}" type="presParOf" srcId="{3992BECA-DA25-4AB0-99F0-D38D4BDFF778}" destId="{FB4E5A31-1CC3-45DB-8571-27381CB28388}" srcOrd="3" destOrd="0" presId="urn:microsoft.com/office/officeart/2005/8/layout/hierarchy1"/>
    <dgm:cxn modelId="{D70D3471-B7A5-41FD-A9E9-0D5A8D030C96}" type="presParOf" srcId="{FB4E5A31-1CC3-45DB-8571-27381CB28388}" destId="{172A9613-BE3A-43E5-BB52-11F35FC25DF7}" srcOrd="0" destOrd="0" presId="urn:microsoft.com/office/officeart/2005/8/layout/hierarchy1"/>
    <dgm:cxn modelId="{018F7325-8D8F-420D-9DE1-1AEC90C4C2CC}" type="presParOf" srcId="{172A9613-BE3A-43E5-BB52-11F35FC25DF7}" destId="{8BE6CB08-B209-41DF-B758-5F81C94C3661}" srcOrd="0" destOrd="0" presId="urn:microsoft.com/office/officeart/2005/8/layout/hierarchy1"/>
    <dgm:cxn modelId="{8521C3B0-5FD6-401B-8BA5-B9CEDBC55FE5}" type="presParOf" srcId="{172A9613-BE3A-43E5-BB52-11F35FC25DF7}" destId="{F5092D6D-3560-4409-88CB-495B68B9AE0D}" srcOrd="1" destOrd="0" presId="urn:microsoft.com/office/officeart/2005/8/layout/hierarchy1"/>
    <dgm:cxn modelId="{D98CB366-379E-4769-9AEE-CD7D90143960}" type="presParOf" srcId="{FB4E5A31-1CC3-45DB-8571-27381CB28388}" destId="{8D0CBE22-C5DD-4480-BBBE-B7A4C1494091}" srcOrd="1" destOrd="0" presId="urn:microsoft.com/office/officeart/2005/8/layout/hierarchy1"/>
    <dgm:cxn modelId="{08E77DEC-3BEC-4C0C-AB1F-E4BFD199EC1B}" type="presParOf" srcId="{3992BECA-DA25-4AB0-99F0-D38D4BDFF778}" destId="{5363DA3A-E87B-4C83-B78C-7D543FE682AC}" srcOrd="4" destOrd="0" presId="urn:microsoft.com/office/officeart/2005/8/layout/hierarchy1"/>
    <dgm:cxn modelId="{33A2ACC5-7FC8-4DF7-9C8F-62E44FF8F161}" type="presParOf" srcId="{3992BECA-DA25-4AB0-99F0-D38D4BDFF778}" destId="{1AFFBF7E-DFFB-4E1E-B26F-41B7C869E9B3}" srcOrd="5" destOrd="0" presId="urn:microsoft.com/office/officeart/2005/8/layout/hierarchy1"/>
    <dgm:cxn modelId="{54C6E1F1-3CE2-4C1B-BFAF-8F150D468BE0}" type="presParOf" srcId="{1AFFBF7E-DFFB-4E1E-B26F-41B7C869E9B3}" destId="{08C465DD-17A4-4C4B-BACE-467CF37E17D3}" srcOrd="0" destOrd="0" presId="urn:microsoft.com/office/officeart/2005/8/layout/hierarchy1"/>
    <dgm:cxn modelId="{A21DA228-8CB7-4013-B9F9-36DFCE5AA4B7}" type="presParOf" srcId="{08C465DD-17A4-4C4B-BACE-467CF37E17D3}" destId="{3A7EFFA9-6299-425E-8849-A0B0AD690140}" srcOrd="0" destOrd="0" presId="urn:microsoft.com/office/officeart/2005/8/layout/hierarchy1"/>
    <dgm:cxn modelId="{71286F3F-581B-4A6B-9ADD-182F86E6304D}" type="presParOf" srcId="{08C465DD-17A4-4C4B-BACE-467CF37E17D3}" destId="{27A0AD47-5DF6-4770-B96A-E418D3C32CEC}" srcOrd="1" destOrd="0" presId="urn:microsoft.com/office/officeart/2005/8/layout/hierarchy1"/>
    <dgm:cxn modelId="{6DC6CF17-DFAB-42EF-A9FE-EA184BDEAA6A}" type="presParOf" srcId="{1AFFBF7E-DFFB-4E1E-B26F-41B7C869E9B3}" destId="{E13021AE-7355-4906-A776-1B982BC513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itchFamily="18" charset="0"/>
            </a:rPr>
            <a:t>3 уровень</a:t>
          </a: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itchFamily="18" charset="0"/>
            </a:rPr>
            <a:t>2 уровень</a:t>
          </a: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itchFamily="18" charset="0"/>
            </a:rPr>
            <a:t>1 уровень</a:t>
          </a: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</a:p>
      </dsp:txBody>
      <dsp:txXfrm>
        <a:off x="140683" y="2006286"/>
        <a:ext cx="847340" cy="2266392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</a:p>
      </dsp:txBody>
      <dsp:txXfrm>
        <a:off x="1401250" y="1994558"/>
        <a:ext cx="847340" cy="2266392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</a:p>
      </dsp:txBody>
      <dsp:txXfrm>
        <a:off x="2661341" y="1994558"/>
        <a:ext cx="847340" cy="2266392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</a:p>
      </dsp:txBody>
      <dsp:txXfrm>
        <a:off x="3921432" y="1994558"/>
        <a:ext cx="847340" cy="2266392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</a:p>
      </dsp:txBody>
      <dsp:txXfrm>
        <a:off x="5176697" y="1968654"/>
        <a:ext cx="3031306" cy="338983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</a:p>
      </dsp:txBody>
      <dsp:txXfrm>
        <a:off x="5181112" y="2550380"/>
        <a:ext cx="3029443" cy="480878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</a:p>
      </dsp:txBody>
      <dsp:txXfrm>
        <a:off x="5179635" y="3273028"/>
        <a:ext cx="3062936" cy="433397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Bookman Old Style" pitchFamily="18" charset="0"/>
          </a:endParaRPr>
        </a:p>
      </dsp:txBody>
      <dsp:txXfrm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</a:p>
      </dsp:txBody>
      <dsp:txXfrm>
        <a:off x="5176416" y="3993938"/>
        <a:ext cx="3119040" cy="32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167923"/>
          <a:ext cx="8280920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/>
        </a:p>
      </dsp:txBody>
      <dsp:txXfrm>
        <a:off x="0" y="167923"/>
        <a:ext cx="8280920" cy="932400"/>
      </dsp:txXfrm>
    </dsp:sp>
    <dsp:sp modelId="{1136A079-7223-4F54-9ABD-D5EFD19EF641}">
      <dsp:nvSpPr>
        <dsp:cNvPr id="0" name=""/>
        <dsp:cNvSpPr/>
      </dsp:nvSpPr>
      <dsp:spPr>
        <a:xfrm>
          <a:off x="414046" y="4984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61371"/>
        <a:ext cx="5773588" cy="213104"/>
      </dsp:txXfrm>
    </dsp:sp>
    <dsp:sp modelId="{EB7C7B22-66EB-425A-88E2-CED41C7DB6A1}">
      <dsp:nvSpPr>
        <dsp:cNvPr id="0" name=""/>
        <dsp:cNvSpPr/>
      </dsp:nvSpPr>
      <dsp:spPr>
        <a:xfrm>
          <a:off x="0" y="1261603"/>
          <a:ext cx="8280920" cy="718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/>
        </a:p>
      </dsp:txBody>
      <dsp:txXfrm>
        <a:off x="0" y="1261603"/>
        <a:ext cx="8280920" cy="718200"/>
      </dsp:txXfrm>
    </dsp:sp>
    <dsp:sp modelId="{38C810FE-5443-416C-8CCF-7AB6BD787957}">
      <dsp:nvSpPr>
        <dsp:cNvPr id="0" name=""/>
        <dsp:cNvSpPr/>
      </dsp:nvSpPr>
      <dsp:spPr>
        <a:xfrm>
          <a:off x="414046" y="114352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</a:p>
      </dsp:txBody>
      <dsp:txXfrm>
        <a:off x="425574" y="1155051"/>
        <a:ext cx="5773588" cy="213104"/>
      </dsp:txXfrm>
    </dsp:sp>
    <dsp:sp modelId="{3A2B25F1-2C4A-4163-9B52-13630B223E20}">
      <dsp:nvSpPr>
        <dsp:cNvPr id="0" name=""/>
        <dsp:cNvSpPr/>
      </dsp:nvSpPr>
      <dsp:spPr>
        <a:xfrm>
          <a:off x="0" y="2141084"/>
          <a:ext cx="8280920" cy="158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/>
        </a:p>
      </dsp:txBody>
      <dsp:txXfrm>
        <a:off x="0" y="2141084"/>
        <a:ext cx="8280920" cy="1587600"/>
      </dsp:txXfrm>
    </dsp:sp>
    <dsp:sp modelId="{DF545271-BD9A-4D67-AE31-BA9561DB321B}">
      <dsp:nvSpPr>
        <dsp:cNvPr id="0" name=""/>
        <dsp:cNvSpPr/>
      </dsp:nvSpPr>
      <dsp:spPr>
        <a:xfrm>
          <a:off x="414046" y="2023004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2034532"/>
        <a:ext cx="5773588" cy="213104"/>
      </dsp:txXfrm>
    </dsp:sp>
    <dsp:sp modelId="{AAEC0A53-03C8-460F-B823-6A7393C1D197}">
      <dsp:nvSpPr>
        <dsp:cNvPr id="0" name=""/>
        <dsp:cNvSpPr/>
      </dsp:nvSpPr>
      <dsp:spPr>
        <a:xfrm>
          <a:off x="0" y="3889964"/>
          <a:ext cx="8280920" cy="1159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/>
        </a:p>
      </dsp:txBody>
      <dsp:txXfrm>
        <a:off x="0" y="3889964"/>
        <a:ext cx="8280920" cy="1159200"/>
      </dsp:txXfrm>
    </dsp:sp>
    <dsp:sp modelId="{60863E6A-F664-4BA8-9CD4-E559393CCA2B}">
      <dsp:nvSpPr>
        <dsp:cNvPr id="0" name=""/>
        <dsp:cNvSpPr/>
      </dsp:nvSpPr>
      <dsp:spPr>
        <a:xfrm>
          <a:off x="414046" y="3771884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Bookman Old Style" pitchFamily="18" charset="0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3783412"/>
        <a:ext cx="5773588" cy="213104"/>
      </dsp:txXfrm>
    </dsp:sp>
    <dsp:sp modelId="{1AD418AB-69E8-42EF-955C-3B6C979EFFF1}">
      <dsp:nvSpPr>
        <dsp:cNvPr id="0" name=""/>
        <dsp:cNvSpPr/>
      </dsp:nvSpPr>
      <dsp:spPr>
        <a:xfrm>
          <a:off x="0" y="5210443"/>
          <a:ext cx="8280920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/>
        </a:p>
      </dsp:txBody>
      <dsp:txXfrm>
        <a:off x="0" y="5210443"/>
        <a:ext cx="8280920" cy="932400"/>
      </dsp:txXfrm>
    </dsp:sp>
    <dsp:sp modelId="{2262AD88-2815-4ADE-963F-3EF928BA2B7C}">
      <dsp:nvSpPr>
        <dsp:cNvPr id="0" name=""/>
        <dsp:cNvSpPr/>
      </dsp:nvSpPr>
      <dsp:spPr>
        <a:xfrm>
          <a:off x="414046" y="509236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5103891"/>
        <a:ext cx="5773588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93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kern="1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kern="1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</a:p>
      </dsp:txBody>
      <dsp:txXfrm>
        <a:off x="993" y="0"/>
        <a:ext cx="2582513" cy="1827303"/>
      </dsp:txXfrm>
    </dsp:sp>
    <dsp:sp modelId="{CC983C80-4578-40B4-8418-5B72066BB057}">
      <dsp:nvSpPr>
        <dsp:cNvPr id="0" name=""/>
        <dsp:cNvSpPr/>
      </dsp:nvSpPr>
      <dsp:spPr>
        <a:xfrm>
          <a:off x="216023" y="1732758"/>
          <a:ext cx="2168030" cy="3382703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</a:p>
      </dsp:txBody>
      <dsp:txXfrm>
        <a:off x="279522" y="1796257"/>
        <a:ext cx="2041032" cy="3255705"/>
      </dsp:txXfrm>
    </dsp:sp>
    <dsp:sp modelId="{26253C49-C44A-4448-A96E-A6ED8C101331}">
      <dsp:nvSpPr>
        <dsp:cNvPr id="0" name=""/>
        <dsp:cNvSpPr/>
      </dsp:nvSpPr>
      <dsp:spPr>
        <a:xfrm>
          <a:off x="2813195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813195" y="0"/>
        <a:ext cx="2582513" cy="1827303"/>
      </dsp:txXfrm>
    </dsp:sp>
    <dsp:sp modelId="{BA17F854-F3F0-4814-82CE-5CBC86A0B503}">
      <dsp:nvSpPr>
        <dsp:cNvPr id="0" name=""/>
        <dsp:cNvSpPr/>
      </dsp:nvSpPr>
      <dsp:spPr>
        <a:xfrm>
          <a:off x="2952341" y="1758552"/>
          <a:ext cx="2304242" cy="3383060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3019830" y="1826041"/>
        <a:ext cx="2169264" cy="3248082"/>
      </dsp:txXfrm>
    </dsp:sp>
    <dsp:sp modelId="{B9A680D1-AD05-4F62-AB99-54F4DF9C6385}">
      <dsp:nvSpPr>
        <dsp:cNvPr id="0" name=""/>
        <dsp:cNvSpPr/>
      </dsp:nvSpPr>
      <dsp:spPr>
        <a:xfrm>
          <a:off x="5553397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sp:txBody>
      <dsp:txXfrm>
        <a:off x="5553397" y="0"/>
        <a:ext cx="2582513" cy="1827303"/>
      </dsp:txXfrm>
    </dsp:sp>
    <dsp:sp modelId="{3650CE01-6EB1-4DCF-B86B-A03685FF356E}">
      <dsp:nvSpPr>
        <dsp:cNvPr id="0" name=""/>
        <dsp:cNvSpPr/>
      </dsp:nvSpPr>
      <dsp:spPr>
        <a:xfrm>
          <a:off x="5696416" y="1758552"/>
          <a:ext cx="2296474" cy="3322089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kern="1200" dirty="0">
            <a:solidFill>
              <a:schemeClr val="bg1"/>
            </a:solidFill>
          </a:endParaRPr>
        </a:p>
      </dsp:txBody>
      <dsp:txXfrm>
        <a:off x="5763677" y="1825813"/>
        <a:ext cx="2161952" cy="3187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88F4-453F-4F41-9871-43E794397B45}">
      <dsp:nvSpPr>
        <dsp:cNvPr id="0" name=""/>
        <dsp:cNvSpPr/>
      </dsp:nvSpPr>
      <dsp:spPr>
        <a:xfrm>
          <a:off x="0" y="0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b="1" kern="12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sp:txBody>
      <dsp:txXfrm>
        <a:off x="1741553" y="0"/>
        <a:ext cx="6395350" cy="1141730"/>
      </dsp:txXfrm>
    </dsp:sp>
    <dsp:sp modelId="{C604C184-496F-46E0-A206-5006030232ED}">
      <dsp:nvSpPr>
        <dsp:cNvPr id="0" name=""/>
        <dsp:cNvSpPr/>
      </dsp:nvSpPr>
      <dsp:spPr>
        <a:xfrm>
          <a:off x="116386" y="155403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1AAA9-1D33-461D-A3A0-B24E03468F88}">
      <dsp:nvSpPr>
        <dsp:cNvPr id="0" name=""/>
        <dsp:cNvSpPr/>
      </dsp:nvSpPr>
      <dsp:spPr>
        <a:xfrm>
          <a:off x="0" y="123682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Натальинского муниципального образования</a:t>
          </a:r>
        </a:p>
      </dsp:txBody>
      <dsp:txXfrm>
        <a:off x="1741553" y="1236825"/>
        <a:ext cx="6395350" cy="1141730"/>
      </dsp:txXfrm>
    </dsp:sp>
    <dsp:sp modelId="{707F4448-1223-4E6D-813B-A1DC622E6CE7}">
      <dsp:nvSpPr>
        <dsp:cNvPr id="0" name=""/>
        <dsp:cNvSpPr/>
      </dsp:nvSpPr>
      <dsp:spPr>
        <a:xfrm>
          <a:off x="114173" y="1370076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8F4A7-0A24-4CAE-8AA7-6DBA08B4EAAE}">
      <dsp:nvSpPr>
        <dsp:cNvPr id="0" name=""/>
        <dsp:cNvSpPr/>
      </dsp:nvSpPr>
      <dsp:spPr>
        <a:xfrm>
          <a:off x="0" y="248649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</a:p>
      </dsp:txBody>
      <dsp:txXfrm>
        <a:off x="1741553" y="2486495"/>
        <a:ext cx="6395350" cy="1141730"/>
      </dsp:txXfrm>
    </dsp:sp>
    <dsp:sp modelId="{5F90060D-1DF8-400F-B4A7-70501013A58F}">
      <dsp:nvSpPr>
        <dsp:cNvPr id="0" name=""/>
        <dsp:cNvSpPr/>
      </dsp:nvSpPr>
      <dsp:spPr>
        <a:xfrm>
          <a:off x="114173" y="2625980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E5F0F-BD8D-4EB9-A4A5-96EF88137B9E}">
      <dsp:nvSpPr>
        <dsp:cNvPr id="0" name=""/>
        <dsp:cNvSpPr/>
      </dsp:nvSpPr>
      <dsp:spPr>
        <a:xfrm>
          <a:off x="0" y="3761739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</a:p>
      </dsp:txBody>
      <dsp:txXfrm>
        <a:off x="1741553" y="3761739"/>
        <a:ext cx="6395350" cy="1141730"/>
      </dsp:txXfrm>
    </dsp:sp>
    <dsp:sp modelId="{15761AE5-B1C6-4D5F-91C4-56C5D7BE32B7}">
      <dsp:nvSpPr>
        <dsp:cNvPr id="0" name=""/>
        <dsp:cNvSpPr/>
      </dsp:nvSpPr>
      <dsp:spPr>
        <a:xfrm>
          <a:off x="114173" y="3881884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6B87-4516-40AB-842F-5945E04CC47F}">
      <dsp:nvSpPr>
        <dsp:cNvPr id="0" name=""/>
        <dsp:cNvSpPr/>
      </dsp:nvSpPr>
      <dsp:spPr>
        <a:xfrm>
          <a:off x="0" y="733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000" b="1" kern="1200" dirty="0">
              <a:latin typeface="Bookman Old Style" pitchFamily="18" charset="0"/>
            </a:rPr>
            <a:t>- </a:t>
          </a:r>
          <a:r>
            <a:rPr lang="ru-RU" sz="2300" b="1" kern="1200" dirty="0">
              <a:latin typeface="Bookman Old Style" pitchFamily="18" charset="0"/>
            </a:rPr>
            <a:t>Составление проекта бюджета: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Bookman Old Style" pitchFamily="18" charset="0"/>
            </a:rPr>
            <a:t>Проект бюджета составляется в порядке, установленном администрацией Натальинского муниципального образования, в соответствии с бюджетным кодексом РФ</a:t>
          </a:r>
        </a:p>
      </dsp:txBody>
      <dsp:txXfrm>
        <a:off x="79530" y="80263"/>
        <a:ext cx="7977844" cy="1470119"/>
      </dsp:txXfrm>
    </dsp:sp>
    <dsp:sp modelId="{09AFBA57-96A7-4F1D-90E5-A9098F166C11}">
      <dsp:nvSpPr>
        <dsp:cNvPr id="0" name=""/>
        <dsp:cNvSpPr/>
      </dsp:nvSpPr>
      <dsp:spPr>
        <a:xfrm>
          <a:off x="0" y="1641570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b="1" kern="1200" dirty="0">
              <a:latin typeface="Bookman Old Style" pitchFamily="18" charset="0"/>
            </a:rPr>
            <a:t>- Рассмотрение проекта бюджета: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Bookman Old Style" pitchFamily="18" charset="0"/>
            </a:rPr>
            <a:t>Совет Натальинского муниципального образования рассматривает проект решения о бюджете. По проекту бюджета проводятся публичные слушания</a:t>
          </a:r>
        </a:p>
      </dsp:txBody>
      <dsp:txXfrm>
        <a:off x="79530" y="1721100"/>
        <a:ext cx="7977844" cy="1470119"/>
      </dsp:txXfrm>
    </dsp:sp>
    <dsp:sp modelId="{D4DC4CF3-75CB-4784-A840-C91CEC79035D}">
      <dsp:nvSpPr>
        <dsp:cNvPr id="0" name=""/>
        <dsp:cNvSpPr/>
      </dsp:nvSpPr>
      <dsp:spPr>
        <a:xfrm>
          <a:off x="0" y="3282407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Bookman Old Style" pitchFamily="18" charset="0"/>
            </a:rPr>
            <a:t>- </a:t>
          </a:r>
          <a:r>
            <a:rPr lang="ru-RU" sz="2300" b="1" kern="1200" dirty="0">
              <a:latin typeface="Bookman Old Style" pitchFamily="18" charset="0"/>
            </a:rPr>
            <a:t>Утверждение проекта бюджета: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Bookman Old Style" pitchFamily="18" charset="0"/>
            </a:rPr>
            <a:t>Проект решения утверждается Советом Натальинского муниципального образования в форме решения</a:t>
          </a:r>
        </a:p>
      </dsp:txBody>
      <dsp:txXfrm>
        <a:off x="79530" y="3361937"/>
        <a:ext cx="7977844" cy="1470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3DA3A-E87B-4C83-B78C-7D543FE682AC}">
      <dsp:nvSpPr>
        <dsp:cNvPr id="0" name=""/>
        <dsp:cNvSpPr/>
      </dsp:nvSpPr>
      <dsp:spPr>
        <a:xfrm>
          <a:off x="3983807" y="842329"/>
          <a:ext cx="2867081" cy="631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13"/>
              </a:lnTo>
              <a:lnTo>
                <a:pt x="2867081" y="430413"/>
              </a:lnTo>
              <a:lnTo>
                <a:pt x="2867081" y="631595"/>
              </a:lnTo>
            </a:path>
          </a:pathLst>
        </a:custGeom>
        <a:noFill/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97A4E-A31C-47B0-AA76-C21875297457}">
      <dsp:nvSpPr>
        <dsp:cNvPr id="0" name=""/>
        <dsp:cNvSpPr/>
      </dsp:nvSpPr>
      <dsp:spPr>
        <a:xfrm>
          <a:off x="3776097" y="842329"/>
          <a:ext cx="207709" cy="631595"/>
        </a:xfrm>
        <a:custGeom>
          <a:avLst/>
          <a:gdLst/>
          <a:ahLst/>
          <a:cxnLst/>
          <a:rect l="0" t="0" r="0" b="0"/>
          <a:pathLst>
            <a:path>
              <a:moveTo>
                <a:pt x="207709" y="0"/>
              </a:moveTo>
              <a:lnTo>
                <a:pt x="207709" y="430413"/>
              </a:lnTo>
              <a:lnTo>
                <a:pt x="0" y="430413"/>
              </a:lnTo>
              <a:lnTo>
                <a:pt x="0" y="631595"/>
              </a:lnTo>
            </a:path>
          </a:pathLst>
        </a:custGeom>
        <a:noFill/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27177-9535-429F-95A0-9A6A1E305CC8}">
      <dsp:nvSpPr>
        <dsp:cNvPr id="0" name=""/>
        <dsp:cNvSpPr/>
      </dsp:nvSpPr>
      <dsp:spPr>
        <a:xfrm>
          <a:off x="909016" y="842329"/>
          <a:ext cx="3074791" cy="631595"/>
        </a:xfrm>
        <a:custGeom>
          <a:avLst/>
          <a:gdLst/>
          <a:ahLst/>
          <a:cxnLst/>
          <a:rect l="0" t="0" r="0" b="0"/>
          <a:pathLst>
            <a:path>
              <a:moveTo>
                <a:pt x="3074791" y="0"/>
              </a:moveTo>
              <a:lnTo>
                <a:pt x="3074791" y="430413"/>
              </a:lnTo>
              <a:lnTo>
                <a:pt x="0" y="430413"/>
              </a:lnTo>
              <a:lnTo>
                <a:pt x="0" y="631595"/>
              </a:lnTo>
            </a:path>
          </a:pathLst>
        </a:custGeom>
        <a:noFill/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09AC8-8BB3-4D9C-BE98-236B52EA9025}">
      <dsp:nvSpPr>
        <dsp:cNvPr id="0" name=""/>
        <dsp:cNvSpPr/>
      </dsp:nvSpPr>
      <dsp:spPr>
        <a:xfrm>
          <a:off x="720074" y="477773"/>
          <a:ext cx="6527465" cy="364555"/>
        </a:xfrm>
        <a:prstGeom prst="roundRect">
          <a:avLst>
            <a:gd name="adj" fmla="val 10000"/>
          </a:avLst>
        </a:prstGeom>
        <a:solidFill>
          <a:srgbClr val="C9DEDA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F2D46-3EE7-41F9-B7C8-87DD1CBE0520}">
      <dsp:nvSpPr>
        <dsp:cNvPr id="0" name=""/>
        <dsp:cNvSpPr/>
      </dsp:nvSpPr>
      <dsp:spPr>
        <a:xfrm>
          <a:off x="961371" y="707006"/>
          <a:ext cx="6527465" cy="36455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rgbClr val="F486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itchFamily="18" charset="0"/>
            </a:rPr>
            <a:t>Доходы бюджета – безвозмездные и безвозвратные поступления денежных средств</a:t>
          </a:r>
        </a:p>
      </dsp:txBody>
      <dsp:txXfrm>
        <a:off x="972048" y="717683"/>
        <a:ext cx="6506111" cy="343201"/>
      </dsp:txXfrm>
    </dsp:sp>
    <dsp:sp modelId="{99DD19DD-AFC8-431A-BA13-0E4CD9BB6ECB}">
      <dsp:nvSpPr>
        <dsp:cNvPr id="0" name=""/>
        <dsp:cNvSpPr/>
      </dsp:nvSpPr>
      <dsp:spPr>
        <a:xfrm>
          <a:off x="974" y="1473924"/>
          <a:ext cx="1816084" cy="1379013"/>
        </a:xfrm>
        <a:prstGeom prst="roundRect">
          <a:avLst>
            <a:gd name="adj" fmla="val 10000"/>
          </a:avLst>
        </a:prstGeom>
        <a:solidFill>
          <a:srgbClr val="C9DEDA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62144-DEE8-4345-9ACE-1AFBC5C2CEE5}">
      <dsp:nvSpPr>
        <dsp:cNvPr id="0" name=""/>
        <dsp:cNvSpPr/>
      </dsp:nvSpPr>
      <dsp:spPr>
        <a:xfrm>
          <a:off x="242271" y="1703157"/>
          <a:ext cx="1816084" cy="137901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rgbClr val="F486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Bookman Old Style" pitchFamily="18" charset="0"/>
            </a:rPr>
            <a:t>Налоговые доходы  </a:t>
          </a:r>
          <a:r>
            <a:rPr lang="ru-RU" sz="1200" kern="1200" dirty="0">
              <a:latin typeface="Bookman Old Style" pitchFamily="18" charset="0"/>
            </a:rPr>
            <a:t>- поступления в бюджет от уплаты налогов, установленных Налоговым кодексом РФ</a:t>
          </a:r>
        </a:p>
      </dsp:txBody>
      <dsp:txXfrm>
        <a:off x="282661" y="1743547"/>
        <a:ext cx="1735304" cy="1298233"/>
      </dsp:txXfrm>
    </dsp:sp>
    <dsp:sp modelId="{8BE6CB08-B209-41DF-B758-5F81C94C3661}">
      <dsp:nvSpPr>
        <dsp:cNvPr id="0" name=""/>
        <dsp:cNvSpPr/>
      </dsp:nvSpPr>
      <dsp:spPr>
        <a:xfrm>
          <a:off x="2299652" y="1473924"/>
          <a:ext cx="2952890" cy="1379013"/>
        </a:xfrm>
        <a:prstGeom prst="roundRect">
          <a:avLst>
            <a:gd name="adj" fmla="val 10000"/>
          </a:avLst>
        </a:prstGeom>
        <a:solidFill>
          <a:srgbClr val="C9DEDA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92D6D-3560-4409-88CB-495B68B9AE0D}">
      <dsp:nvSpPr>
        <dsp:cNvPr id="0" name=""/>
        <dsp:cNvSpPr/>
      </dsp:nvSpPr>
      <dsp:spPr>
        <a:xfrm>
          <a:off x="2540949" y="1703157"/>
          <a:ext cx="2952890" cy="137901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rgbClr val="F486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Bookman Old Style" pitchFamily="18" charset="0"/>
            </a:rPr>
            <a:t>Неналоговые доходы </a:t>
          </a:r>
          <a:r>
            <a:rPr lang="ru-RU" sz="1200" kern="1200" dirty="0">
              <a:latin typeface="Bookman Old Style" pitchFamily="18" charset="0"/>
            </a:rPr>
            <a:t>- платежи от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</a:p>
      </dsp:txBody>
      <dsp:txXfrm>
        <a:off x="2581339" y="1743547"/>
        <a:ext cx="2872110" cy="1298233"/>
      </dsp:txXfrm>
    </dsp:sp>
    <dsp:sp modelId="{3A7EFFA9-6299-425E-8849-A0B0AD690140}">
      <dsp:nvSpPr>
        <dsp:cNvPr id="0" name=""/>
        <dsp:cNvSpPr/>
      </dsp:nvSpPr>
      <dsp:spPr>
        <a:xfrm>
          <a:off x="5735137" y="1473924"/>
          <a:ext cx="2231503" cy="1379013"/>
        </a:xfrm>
        <a:prstGeom prst="roundRect">
          <a:avLst>
            <a:gd name="adj" fmla="val 10000"/>
          </a:avLst>
        </a:prstGeom>
        <a:solidFill>
          <a:srgbClr val="C9DEDA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AD47-5DF6-4770-B96A-E418D3C32CEC}">
      <dsp:nvSpPr>
        <dsp:cNvPr id="0" name=""/>
        <dsp:cNvSpPr/>
      </dsp:nvSpPr>
      <dsp:spPr>
        <a:xfrm>
          <a:off x="5976434" y="1703157"/>
          <a:ext cx="2231503" cy="137901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rgbClr val="F486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Bookman Old Style" pitchFamily="18" charset="0"/>
            </a:rPr>
            <a:t>Безвозмездные поступления </a:t>
          </a:r>
          <a:r>
            <a:rPr lang="ru-RU" sz="1200" kern="1200" dirty="0">
              <a:latin typeface="Bookman Old Style" pitchFamily="18" charset="0"/>
            </a:rPr>
            <a:t>– финансовая помощь из бюджетов других уровней (межбюджетные трансферты), от физических и юридических лиц</a:t>
          </a:r>
        </a:p>
      </dsp:txBody>
      <dsp:txXfrm>
        <a:off x="6016824" y="1743547"/>
        <a:ext cx="2150723" cy="129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0.12451</cdr:y>
    </cdr:from>
    <cdr:to>
      <cdr:x>0.37466</cdr:x>
      <cdr:y>0.59137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09E37E4-664A-41D4-808F-34732C58F4E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2517866" cy="18899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481E-7B32-4DF3-A81A-FA8329AE22F1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009B-9482-4B32-9A59-2C9692502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01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2D64-AA03-4E58-B720-E73D64726F6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5C42-E764-4A45-A27C-2F76408AA7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5C42-E764-4A45-A27C-2F76408AA79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1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052" y="4293096"/>
            <a:ext cx="6575895" cy="138816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 проекту решения Совета Натальинского муниципального образования «О бюджете Натальинского муниципального образования на 2023 год и плановый период 2024 и 2025 годов»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2564904"/>
            <a:ext cx="8305800" cy="9220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для граждан</a:t>
            </a:r>
          </a:p>
        </p:txBody>
      </p:sp>
      <p:pic>
        <p:nvPicPr>
          <p:cNvPr id="3074" name="Picture 2" descr="http://xn--80aaylheh1a6g.xn--p1ai/wp-content/uploads/2014/07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06" y="409128"/>
            <a:ext cx="1515988" cy="18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7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348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Натальинского муниципального образования </a:t>
            </a:r>
            <a:br>
              <a:rPr lang="ru-RU" alt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sz="20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3840" y="1312292"/>
          <a:ext cx="4632176" cy="254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73451"/>
              </p:ext>
            </p:extLst>
          </p:nvPr>
        </p:nvGraphicFramePr>
        <p:xfrm>
          <a:off x="411060" y="1577129"/>
          <a:ext cx="8355404" cy="3156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59">
                  <a:extLst>
                    <a:ext uri="{9D8B030D-6E8A-4147-A177-3AD203B41FA5}">
                      <a16:colId xmlns:a16="http://schemas.microsoft.com/office/drawing/2014/main" val="2426924938"/>
                    </a:ext>
                  </a:extLst>
                </a:gridCol>
                <a:gridCol w="2521597">
                  <a:extLst>
                    <a:ext uri="{9D8B030D-6E8A-4147-A177-3AD203B41FA5}">
                      <a16:colId xmlns:a16="http://schemas.microsoft.com/office/drawing/2014/main" val="588019038"/>
                    </a:ext>
                  </a:extLst>
                </a:gridCol>
                <a:gridCol w="1017180">
                  <a:extLst>
                    <a:ext uri="{9D8B030D-6E8A-4147-A177-3AD203B41FA5}">
                      <a16:colId xmlns:a16="http://schemas.microsoft.com/office/drawing/2014/main" val="3691751217"/>
                    </a:ext>
                  </a:extLst>
                </a:gridCol>
                <a:gridCol w="1168258">
                  <a:extLst>
                    <a:ext uri="{9D8B030D-6E8A-4147-A177-3AD203B41FA5}">
                      <a16:colId xmlns:a16="http://schemas.microsoft.com/office/drawing/2014/main" val="3500677374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505188091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3682253679"/>
                    </a:ext>
                  </a:extLst>
                </a:gridCol>
                <a:gridCol w="1075804">
                  <a:extLst>
                    <a:ext uri="{9D8B030D-6E8A-4147-A177-3AD203B41FA5}">
                      <a16:colId xmlns:a16="http://schemas.microsoft.com/office/drawing/2014/main" val="3588429007"/>
                    </a:ext>
                  </a:extLst>
                </a:gridCol>
              </a:tblGrid>
              <a:tr h="66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2022 года                      (ожидаемое исполнение)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2023 год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2024 год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2025 год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72598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бюджета (тыс. руб.),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221 308,4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209 783,4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76 569,6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54 547,6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70 999,2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038072"/>
                  </a:ext>
                </a:extLst>
              </a:tr>
              <a:tr h="19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  % 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555815"/>
                  </a:ext>
                </a:extLst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51 548,8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69 088,9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51 682,8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54 159,9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70 588,5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8261238"/>
                  </a:ext>
                </a:extLst>
              </a:tr>
              <a:tr h="266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169 759,6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140 694,5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24 886,8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879207"/>
                  </a:ext>
                </a:extLst>
              </a:tr>
              <a:tr h="475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Расходы бюджета (тыс. руб.),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216 130,3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206 303,4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81 514,5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49 602,7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70 999,2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4729311"/>
                  </a:ext>
                </a:extLst>
              </a:tr>
              <a:tr h="17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  %  к предыдущему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404135"/>
                  </a:ext>
                </a:extLst>
              </a:tr>
              <a:tr h="605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 Дефицит бюджета                                                                       (+ профицит)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3 480,0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-4 944,9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4 944,9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379508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1242558"/>
              </p:ext>
            </p:extLst>
          </p:nvPr>
        </p:nvGraphicFramePr>
        <p:xfrm>
          <a:off x="4572000" y="4869160"/>
          <a:ext cx="4114800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86771828"/>
              </p:ext>
            </p:extLst>
          </p:nvPr>
        </p:nvGraphicFramePr>
        <p:xfrm>
          <a:off x="755576" y="4907421"/>
          <a:ext cx="3672171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7223CA-5F5C-4307-B18D-37B2C3E51099}"/>
              </a:ext>
            </a:extLst>
          </p:cNvPr>
          <p:cNvSpPr txBox="1"/>
          <p:nvPr/>
        </p:nvSpPr>
        <p:spPr>
          <a:xfrm>
            <a:off x="7740352" y="131229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9112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32585640"/>
              </p:ext>
            </p:extLst>
          </p:nvPr>
        </p:nvGraphicFramePr>
        <p:xfrm>
          <a:off x="467544" y="3298056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ДОХОДОВ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бюджета Натальинского муниципального образования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sz="18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0229300"/>
              </p:ext>
            </p:extLst>
          </p:nvPr>
        </p:nvGraphicFramePr>
        <p:xfrm>
          <a:off x="1187624" y="1371600"/>
          <a:ext cx="7128792" cy="2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3433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бюджета Натальинского муниципального образования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sz="18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356502"/>
              </p:ext>
            </p:extLst>
          </p:nvPr>
        </p:nvGraphicFramePr>
        <p:xfrm>
          <a:off x="457200" y="1404888"/>
          <a:ext cx="8435280" cy="504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НЕНАЛОГОВЫХ ДОХОДОВ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бюджета Натальинского муниципального образования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sz="18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24808"/>
              </p:ext>
            </p:extLst>
          </p:nvPr>
        </p:nvGraphicFramePr>
        <p:xfrm>
          <a:off x="827584" y="1556792"/>
          <a:ext cx="7272807" cy="401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доходов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Факт 2021г.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Ожидаемое исполнение за 2022г.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2023 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2024г.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2025г.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4 232,0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3 724,0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2 250,0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1575690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от продажи материальных и нематериальных активов, в том числе: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8 105,0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17 830,0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-доходы от реализации иного имущества, находящегося в собственности сельских поселений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1 395,0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-доходы от продажи земельных участков, находящихся в собственности сельских поселений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7 666,9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16 435,0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Прочие неналоговые доходы, инициативные платежи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1 011,0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1 922,8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Невыясненные платежи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неналоговых доходов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13 691,5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23 490,5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5 750,0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3983CD-9CBE-4717-AC1C-7FA07E6AC039}"/>
              </a:ext>
            </a:extLst>
          </p:cNvPr>
          <p:cNvSpPr txBox="1"/>
          <p:nvPr/>
        </p:nvSpPr>
        <p:spPr>
          <a:xfrm>
            <a:off x="7146227" y="132569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9853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БЕЗВОЗМЕЗДНЫХ ПОСТУПЛЕНИЙ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бюджета Натальинского муниципального образования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sz="18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63883"/>
              </p:ext>
            </p:extLst>
          </p:nvPr>
        </p:nvGraphicFramePr>
        <p:xfrm>
          <a:off x="539553" y="1456948"/>
          <a:ext cx="8147248" cy="3173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безвозмездных поступлений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Факт 2021г.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Ожидаемое исполнение за 2022г.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2023 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2024г.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2025г.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 бюджетам поселений на выравнивание бюджетной обеспеченности за счет средств областного бюджета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356,8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161 480,1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135 005,3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19 161,0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на осуществление первичного воинского учета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Иные межбюджетные трансферты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7 302,6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5 068,8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5 356,6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2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Прочие безвозмездные поступления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безвозмездных поступлений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169 759,6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140 694,5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24 886,8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0FFA2C-8659-4DED-8157-4F024C0C6E89}"/>
              </a:ext>
            </a:extLst>
          </p:cNvPr>
          <p:cNvSpPr txBox="1"/>
          <p:nvPr/>
        </p:nvSpPr>
        <p:spPr>
          <a:xfrm>
            <a:off x="7668344" y="123310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9114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бюджета Натальинского муниципального образования по разделам и подразделам классификации расходов бюджета</a:t>
            </a:r>
            <a:endParaRPr lang="ru-RU" sz="24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C9CBBE-B058-4E7C-9424-CA8339ED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15398"/>
              </p:ext>
            </p:extLst>
          </p:nvPr>
        </p:nvGraphicFramePr>
        <p:xfrm>
          <a:off x="395536" y="1988831"/>
          <a:ext cx="8424939" cy="4679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4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Уточненный план на 2022 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Отклонения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Отклонения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D0D0D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Отклонения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18 173,1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15 663,5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13 902,4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15 544,9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28 551,3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28 084,8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9 434,0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23 779,2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0409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Дорожное хозяйство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28 218,9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27 928,6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9 277,8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23 623,0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0412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Жилищно-коммунальное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128 719,7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11 710,5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5 766,7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9 485,3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0502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Коммунальное хозяйство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88 711,9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6 058,0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1 317,6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>
                          <a:effectLst/>
                          <a:latin typeface="Bookman Old Style" panose="02050604050505020204" pitchFamily="18" charset="0"/>
                        </a:rPr>
                        <a:t>0503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Благоустройство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14 001,7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5 652,5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4 449,1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5 025,5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0505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26 006,1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  <a:p>
                      <a:pPr algn="r" rtl="0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200369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099026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Культура, 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22 660,7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21 016,0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14 559,9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13 588,4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7 066,6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4 179,6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4 318,8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4 460,5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206 303,4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81 514,5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48 322,7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67 199,2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B7B0F4-43FA-4DA1-B838-3D80C59FB6AE}"/>
              </a:ext>
            </a:extLst>
          </p:cNvPr>
          <p:cNvSpPr txBox="1"/>
          <p:nvPr/>
        </p:nvSpPr>
        <p:spPr>
          <a:xfrm>
            <a:off x="7812360" y="170128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3694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РАСХОДОВ БЮДЖТА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Натальинского муниципального образования </a:t>
            </a:r>
            <a:b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2023 год</a:t>
            </a:r>
            <a:endParaRPr lang="ru-RU" sz="180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1540045"/>
              </p:ext>
            </p:extLst>
          </p:nvPr>
        </p:nvGraphicFramePr>
        <p:xfrm>
          <a:off x="539552" y="1412776"/>
          <a:ext cx="79208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2555776" y="2060848"/>
            <a:ext cx="570756" cy="13681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131840" y="2924944"/>
            <a:ext cx="1440160" cy="50405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8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966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Муниципальные программы </a:t>
            </a:r>
            <a:b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Натальинского муниципального образования </a:t>
            </a:r>
            <a:b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202</a:t>
            </a:r>
            <a:r>
              <a:rPr lang="en-US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ru-RU" sz="20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год  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94985"/>
              </p:ext>
            </p:extLst>
          </p:nvPr>
        </p:nvGraphicFramePr>
        <p:xfrm>
          <a:off x="179511" y="1340768"/>
          <a:ext cx="8784977" cy="5322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Наименование программы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 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Цели муниципальных программ</a:t>
                      </a: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«Обеспечение первичных мер пожарной безопасности на территории населенных пунктов Натальинского муниципального образования»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774,3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Обеспечение соблюдения обязательных мер пожарной безопасности и оснащение первичными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средствами тушения пожаров и противопожарным инвентарем населенных пунктов Натальинского МО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"Развитие местного самоуправления в Натальинском муниципальном образовании Балаковского муниципального района Саратовской области"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Создание условий для устойчивого развития местного самоуправления на территории Натальинского муниципального образования</a:t>
                      </a: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"Комплексное развитие населенных пунктов Натальинского муниципального образования Балаковского муниципального района Саратовской области"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1 300,3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создание условий для строительства жилья в сельской местности, обеспечение подведения инженерных коммуникаций, дорог, благоустройство площадок под компактную жилищную застройку;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повышение уровня обеспеченности сельского населения питьевой водой;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реализация общественно значимых проектов благоустройства в интересах жителей Натальинского муниципального образования Балаковского муниципального района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«Дорожная деятельность в отношении автомобильных дорог местного значения в границах населенных пунктов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Натальинского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МО»</a:t>
                      </a: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27 928,6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Организация работ по ремонту и содержанию автомобильных дорог общего пользования местного значения 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 границах населенных пунктов </a:t>
                      </a:r>
                      <a:r>
                        <a:rPr lang="ru-RU" sz="800" b="0" kern="1200" dirty="0" err="1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Натальинского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муниципального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517061931"/>
                  </a:ext>
                </a:extLst>
              </a:tr>
              <a:tr h="7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"Эффективное управление и распоряжение муниципальным имуществом и земельными ресурсами Натальинского муниципального образования Балаковского муниципального района Саратовской области"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3 768,0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Оптимизация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структуры муниципальной собственности; формирование эффективной  системы управления и распоряжения муниципальной собственностью; достоверный учет муниципального имущества и земельных ресурсов; снижение расходов на содержание неиспользуемого имущества и земельных ресурсов;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"Комплексное благоустройство территории Натальинского муниципального образования Балаковского муниципального района Саратовской области"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5 552,5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Совершенствование системы комплексного благоустройства Натальинского МО; повышение общего уровня благоустройства для обеспечения максимально благоприятных, комфортных условий для проживания и отдыха населения</a:t>
                      </a: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"Развитие культуры, физической культуры и спорта в Натальинском муниципальном образовании"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25 195,6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Создание условий для доступа к культурным ценностям и творческой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самореализации; укрепление здоровья населения Натальинского МО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"Обеспечение надлежащего состояния и бесперебойного функционирования объектов водоснабжения и водоотведения, находящихся в муниципальной собственности, проведения аварийно-восстановительных работ в отношении сетей водоснабжения и водоотведения, находящихся в муниципальной собственности, на территории Натальинского муниципального образования, а также бесхозяйных сетей водоснабжения и водоотведения, принятых на учёт в ЕГРН на основании заявления администрации Натальинского  муниципального образования"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1 447,5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Своевременное и качественное обеспечение населения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Натальинского МО услугами водоснабжения и водоотведения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66 666,8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44883" y="1109673"/>
            <a:ext cx="891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16147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752633" y="1435468"/>
            <a:ext cx="7596337" cy="1754326"/>
          </a:xfrm>
          <a:custGeom>
            <a:avLst/>
            <a:gdLst>
              <a:gd name="connsiteX0" fmla="*/ 0 w 8568952"/>
              <a:gd name="connsiteY0" fmla="*/ 0 h 6194003"/>
              <a:gd name="connsiteX1" fmla="*/ 8568952 w 8568952"/>
              <a:gd name="connsiteY1" fmla="*/ 0 h 6194003"/>
              <a:gd name="connsiteX2" fmla="*/ 8568952 w 8568952"/>
              <a:gd name="connsiteY2" fmla="*/ 6194003 h 6194003"/>
              <a:gd name="connsiteX3" fmla="*/ 0 w 8568952"/>
              <a:gd name="connsiteY3" fmla="*/ 6194003 h 6194003"/>
              <a:gd name="connsiteX4" fmla="*/ 0 w 8568952"/>
              <a:gd name="connsiteY4" fmla="*/ 0 h 6194003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2510287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2510287 w 8568952"/>
              <a:gd name="connsiteY4" fmla="*/ 0 h 62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952" h="6204889">
                <a:moveTo>
                  <a:pt x="2510287" y="0"/>
                </a:moveTo>
                <a:lnTo>
                  <a:pt x="8568952" y="10886"/>
                </a:lnTo>
                <a:lnTo>
                  <a:pt x="8568952" y="6204889"/>
                </a:lnTo>
                <a:lnTo>
                  <a:pt x="0" y="6204889"/>
                </a:lnTo>
                <a:cubicBezTo>
                  <a:pt x="609600" y="4136593"/>
                  <a:pt x="2542945" y="2307781"/>
                  <a:pt x="2510287" y="0"/>
                </a:cubicBez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ru-RU" sz="1600" dirty="0">
                <a:latin typeface="Bookman Old Style" panose="02050604050505020204" pitchFamily="18" charset="0"/>
              </a:rPr>
              <a:t>	</a:t>
            </a:r>
            <a:r>
              <a:rPr lang="ru-RU" sz="2000" dirty="0">
                <a:latin typeface="Bookman Old Style" panose="02050604050505020204" pitchFamily="18" charset="0"/>
              </a:rPr>
              <a:t>Мы представляем Вашему вниманию «Бюджет для граждан», целью которого является ознакомить всех желающих с основными положениями и параметрами проекта бюджета Натальинского муниципального образования на 2023 год и плановый период 2024 и 2025 годов.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4438" y="512138"/>
            <a:ext cx="6352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Bookman Old Style" panose="02050604050505020204" pitchFamily="18" charset="0"/>
              </a:rPr>
              <a:t>Уважаемые жители Натальинского муниципального образования!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4378" y="3256760"/>
            <a:ext cx="7675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7188" algn="l"/>
              </a:tabLst>
            </a:pPr>
            <a:r>
              <a:rPr lang="ru-RU" dirty="0">
                <a:latin typeface="Bookman Old Style" panose="02050604050505020204" pitchFamily="18" charset="0"/>
              </a:rPr>
              <a:t>	</a:t>
            </a:r>
            <a:r>
              <a:rPr lang="ru-RU" sz="2000" dirty="0">
                <a:latin typeface="Bookman Old Style" panose="02050604050505020204" pitchFamily="18" charset="0"/>
              </a:rPr>
              <a:t>Главное направление проекта «Бюджет для граждан» – это обеспечения открытости и прозрачности бюджета.</a:t>
            </a:r>
          </a:p>
        </p:txBody>
      </p:sp>
      <p:pic>
        <p:nvPicPr>
          <p:cNvPr id="14" name="Рисунок 13" descr="https://avatars.mds.yandex.net/get-zen_doc/1572663/pub_5d094eb94d242900af2e84d9_5d09d1b10e04e300af073518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91276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9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0-tub-ru.yandex.net/i?id=ca28c542158db90e4ded397e85dbded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09" y="2053048"/>
            <a:ext cx="2872862" cy="3292438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6489" y="1124744"/>
            <a:ext cx="8064896" cy="10081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2880320" cy="1276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ПРОФИЦИТ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Превышение доходов над расходами образует положительный остаток бюджета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081422" y="5428396"/>
            <a:ext cx="7128792" cy="90601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основополагающее требование, предъявляемое к органам, осуществляющим и утверждающим бюджет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32040" y="2132856"/>
            <a:ext cx="3756348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РАСХОДЫ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132856"/>
            <a:ext cx="3312368" cy="1803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ДОХОДЫ </a:t>
            </a:r>
          </a:p>
          <a:p>
            <a:pPr>
              <a:buClrTx/>
            </a:pPr>
            <a:r>
              <a:rPr lang="ru-RU" sz="1400" b="1" dirty="0">
                <a:latin typeface="Bookman Old Style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870721" y="4293096"/>
            <a:ext cx="3801353" cy="1803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ru-RU" sz="1400" b="1" dirty="0">
                <a:latin typeface="Bookman Old Style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ДЕФИЦИТОМ</a:t>
            </a:r>
          </a:p>
        </p:txBody>
      </p:sp>
    </p:spTree>
    <p:extLst>
      <p:ext uri="{BB962C8B-B14F-4D97-AF65-F5344CB8AC3E}">
        <p14:creationId xmlns:p14="http://schemas.microsoft.com/office/powerpoint/2010/main" val="118147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94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Бюджетное устройство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2335703"/>
              </p:ext>
            </p:extLst>
          </p:nvPr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9692" y="1492791"/>
            <a:ext cx="5544616" cy="720080"/>
          </a:xfrm>
          <a:prstGeom prst="roundRect">
            <a:avLst/>
          </a:prstGeom>
          <a:solidFill>
            <a:srgbClr val="62A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ookman Old Style" pitchFamily="18" charset="0"/>
              </a:rPr>
              <a:t>Бюджетная система РФ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871"/>
            <a:ext cx="1440160" cy="388037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600" y="2212871"/>
            <a:ext cx="3600400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736" y="2212871"/>
            <a:ext cx="2376264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7468618"/>
              </p:ext>
            </p:extLst>
          </p:nvPr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11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-11112" y="4463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24228559"/>
              </p:ext>
            </p:extLst>
          </p:nvPr>
        </p:nvGraphicFramePr>
        <p:xfrm>
          <a:off x="467544" y="446314"/>
          <a:ext cx="8136904" cy="609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Блок-схема: память с посл. доступом 18"/>
          <p:cNvSpPr/>
          <p:nvPr/>
        </p:nvSpPr>
        <p:spPr>
          <a:xfrm>
            <a:off x="681694" y="486915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«Вы даете своему ребенку «карманные деньги»»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" name="Блок-схема: память с посл. доступом 19"/>
          <p:cNvSpPr/>
          <p:nvPr/>
        </p:nvSpPr>
        <p:spPr>
          <a:xfrm>
            <a:off x="3390888" y="487102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даете своему ребенку деньги и посылаете в магазин купить продукты по списку»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6228184" y="487289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«добавляете» денег для того, чтобы Ваш ребенок купил себе новый телефон»</a:t>
            </a:r>
          </a:p>
        </p:txBody>
      </p:sp>
    </p:spTree>
    <p:extLst>
      <p:ext uri="{BB962C8B-B14F-4D97-AF65-F5344CB8AC3E}">
        <p14:creationId xmlns:p14="http://schemas.microsoft.com/office/powerpoint/2010/main" val="270275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Составление проекта бюджета основывается на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436693"/>
              </p:ext>
            </p:extLst>
          </p:nvPr>
        </p:nvGraphicFramePr>
        <p:xfrm>
          <a:off x="539552" y="1484784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8529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543" y="2789843"/>
            <a:ext cx="1530170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РОССИЯ 2022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525" y="4509120"/>
            <a:ext cx="896179" cy="144016"/>
          </a:xfrm>
          <a:prstGeom prst="rect">
            <a:avLst/>
          </a:prstGeom>
          <a:solidFill>
            <a:srgbClr val="55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7" name="Надпись 8"/>
          <p:cNvSpPr txBox="1"/>
          <p:nvPr/>
        </p:nvSpPr>
        <p:spPr>
          <a:xfrm flipH="1">
            <a:off x="595518" y="4404829"/>
            <a:ext cx="1728192" cy="28995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2023</a:t>
            </a:r>
            <a:endParaRPr lang="ru-RU" sz="12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19268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бюджетного процесса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5146944"/>
              </p:ext>
            </p:extLst>
          </p:nvPr>
        </p:nvGraphicFramePr>
        <p:xfrm>
          <a:off x="647564" y="1272614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3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бюджетной и налоговой политики Натальинского муниципального образования</a:t>
            </a:r>
          </a:p>
        </p:txBody>
      </p:sp>
      <p:pic>
        <p:nvPicPr>
          <p:cNvPr id="2050" name="Picture 2" descr="http://xn--80aaylheh1a6g.xn--p1ai/wp-content/uploads/2014/07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1447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29272"/>
            <a:ext cx="8003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>
                <a:latin typeface="Bookman Old Style" panose="02050604050505020204" pitchFamily="18" charset="0"/>
              </a:rPr>
              <a:t>	В области налоговой политики на предстоящий трехлетний период приоритетным направлением  является формирование сбалансированного бюджета, отражающего реальные бюджетные показатели. Целями налоговой политики являются обеспечение реальности плановых показателей доходов бюджета, своевременности и полноты поступления доходов в бюджет, улучшение качества администрирования доходных источников, повышение эффективности налоговых расходов бюджета.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385" y="3980337"/>
            <a:ext cx="8019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>
                <a:latin typeface="Bookman Old Style" panose="02050604050505020204" pitchFamily="18" charset="0"/>
              </a:rPr>
              <a:t>	Основным направлением бюджетной политики остается повышение уровня и качества жизни населения. Основополагающей целью бюджетной политики является поддержание сбалансированности и финансовой устойчивости бюджета Натальинского муниципального образования, решение экономических и социальных задач, а также безусловное исполнение принятых обязательств наиболее эффективным способом. </a:t>
            </a:r>
          </a:p>
          <a:p>
            <a:pPr algn="just">
              <a:tabLst>
                <a:tab pos="444500" algn="l"/>
              </a:tabLst>
            </a:pPr>
            <a:r>
              <a:rPr lang="ru-RU" sz="1600" dirty="0">
                <a:latin typeface="Bookman Old Style" panose="02050604050505020204" pitchFamily="18" charset="0"/>
              </a:rPr>
              <a:t>	Таким образом, бюджетная, налоговая политика поселения направлена на содействие социально-экономическому развитию и создания условий для развития муниципального образования. </a:t>
            </a:r>
          </a:p>
          <a:p>
            <a:pPr algn="just"/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806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37515</TotalTime>
  <Words>1590</Words>
  <Application>Microsoft Office PowerPoint</Application>
  <PresentationFormat>Экран (4:3)</PresentationFormat>
  <Paragraphs>425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Bookman Old Style</vt:lpstr>
      <vt:lpstr>Calibri</vt:lpstr>
      <vt:lpstr>Georgia</vt:lpstr>
      <vt:lpstr>Times New Roman</vt:lpstr>
      <vt:lpstr>Trebuchet MS</vt:lpstr>
      <vt:lpstr>Wingdings 2</vt:lpstr>
      <vt:lpstr>Воздушный поток</vt:lpstr>
      <vt:lpstr>Бюджет для граждан</vt:lpstr>
      <vt:lpstr>Презентация PowerPoint</vt:lpstr>
      <vt:lpstr>Что такое БЮДЖЕТ?</vt:lpstr>
      <vt:lpstr>Бюджетное устройство</vt:lpstr>
      <vt:lpstr>Презентация PowerPoint</vt:lpstr>
      <vt:lpstr>Презентация PowerPoint</vt:lpstr>
      <vt:lpstr>Составление проекта бюджета основывается на</vt:lpstr>
      <vt:lpstr>Этапы бюджетного процесса</vt:lpstr>
      <vt:lpstr>Основные направления бюджетной и налоговой политики Натальинского муниципального образования</vt:lpstr>
      <vt:lpstr>ОСНОВНЫЕ ПАРАМЕТРЫ БЮДЖЕТА  Натальинского муниципального образования  на 2023 год и плановый период 2024 и 2025 годов</vt:lpstr>
      <vt:lpstr>СТРУКТУРА ДОХОДОВ  бюджета Натальинского муниципального образования  на 2023 год и плановый период 2024 и 2025 годов</vt:lpstr>
      <vt:lpstr>СТРУКТУРА НАЛОГОВЫХ ДОХОДОВ  бюджета Натальинского муниципального образования  на 2023 год и плановый период 2024 и 2025 годов</vt:lpstr>
      <vt:lpstr>СТРУКТУРА НЕНАЛОГОВЫХ ДОХОДОВ  бюджета Натальинского муниципального образования  на 2023 год и плановый период 2024 и 2025 годов</vt:lpstr>
      <vt:lpstr>СТРУКТУРА БЕЗВОЗМЕЗДНЫХ ПОСТУПЛЕНИЙ бюджета Натальинского муниципального образования  на 2023 год и плановый период 2024 и 2025 годов</vt:lpstr>
      <vt:lpstr>Расходы бюджета Натальинского муниципального образования по разделам и подразделам классификации расходов бюджета</vt:lpstr>
      <vt:lpstr>СТРУКТУРА РАСХОДОВ БЮДЖТА Натальинского муниципального образования  на 2023 год</vt:lpstr>
      <vt:lpstr>Муниципальные программы  Натальинского муниципального образования  на 2023 год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1</cp:lastModifiedBy>
  <cp:revision>434</cp:revision>
  <cp:lastPrinted>2022-12-08T12:50:31Z</cp:lastPrinted>
  <dcterms:created xsi:type="dcterms:W3CDTF">2017-03-03T11:55:28Z</dcterms:created>
  <dcterms:modified xsi:type="dcterms:W3CDTF">2022-12-09T05:24:59Z</dcterms:modified>
  <cp:contentStatus/>
</cp:coreProperties>
</file>